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1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631" r:id="rId2"/>
    <p:sldId id="706" r:id="rId3"/>
    <p:sldId id="713" r:id="rId4"/>
    <p:sldId id="722" r:id="rId5"/>
    <p:sldId id="719" r:id="rId6"/>
    <p:sldId id="720" r:id="rId7"/>
    <p:sldId id="721" r:id="rId8"/>
    <p:sldId id="715" r:id="rId9"/>
    <p:sldId id="716" r:id="rId10"/>
    <p:sldId id="724" r:id="rId11"/>
    <p:sldId id="723" r:id="rId12"/>
    <p:sldId id="725" r:id="rId13"/>
    <p:sldId id="693" r:id="rId14"/>
    <p:sldId id="712" r:id="rId15"/>
    <p:sldId id="726" r:id="rId16"/>
    <p:sldId id="729" r:id="rId17"/>
    <p:sldId id="727" r:id="rId18"/>
    <p:sldId id="728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</p:sldIdLst>
  <p:sldSz cx="12192000" cy="6858000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72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 autoAdjust="0"/>
    <p:restoredTop sz="88457" autoAdjust="0"/>
  </p:normalViewPr>
  <p:slideViewPr>
    <p:cSldViewPr snapToGrid="0">
      <p:cViewPr varScale="1">
        <p:scale>
          <a:sx n="73" d="100"/>
          <a:sy n="73" d="100"/>
        </p:scale>
        <p:origin x="1152" y="58"/>
      </p:cViewPr>
      <p:guideLst>
        <p:guide orient="horz" pos="2137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3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02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519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282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53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2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384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72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64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8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8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70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886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52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4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858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8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4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6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1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1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0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35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22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 r="63286"/>
          <a:stretch/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  <a:t>2023/11/21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image" Target="../media/image5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31.JP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33.JP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2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tags" Target="../tags/tag28.xml"/><Relationship Id="rId7" Type="http://schemas.openxmlformats.org/officeDocument/2006/relationships/image" Target="../media/image34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.xml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41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43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2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45.jp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4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47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tags" Target="../tags/tag46.xml"/><Relationship Id="rId7" Type="http://schemas.openxmlformats.org/officeDocument/2006/relationships/image" Target="../media/image48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7.xml"/><Relationship Id="rId9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56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55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58.jpe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57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60.jpe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59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3A1419-4F5B-08B5-AF9F-61283DFD5A23}"/>
              </a:ext>
            </a:extLst>
          </p:cNvPr>
          <p:cNvSpPr txBox="1"/>
          <p:nvPr/>
        </p:nvSpPr>
        <p:spPr>
          <a:xfrm>
            <a:off x="5129846" y="5780262"/>
            <a:ext cx="491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2023.11.20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/>
          <a:srcRect r="63286"/>
          <a:stretch/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68820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11-621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67025" y="640307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11-633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662AA1-386A-FCA1-826C-FEF7A0BCD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79" y="742648"/>
            <a:ext cx="4245321" cy="56604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325A67-52DE-E69D-C2F0-B13AAF0EF1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61" y="742648"/>
            <a:ext cx="4245321" cy="56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9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68820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11-637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67025" y="640307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11-640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97129B-434E-5D5F-1A4A-015F65291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51" y="738478"/>
            <a:ext cx="4250108" cy="56645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BCFB0F-6826-275B-B703-13DCC2962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96" y="738478"/>
            <a:ext cx="4250107" cy="56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0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8613" y="573481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12-424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46004" y="573481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12-517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13903B5-E736-AAEF-7205-79FAC8118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7" y="1272462"/>
            <a:ext cx="5591343" cy="4193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5EC0DC-FA66-B3D5-C79C-D7974B1D6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09" y="1272463"/>
            <a:ext cx="5591343" cy="41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890487" y="5780197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19-246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鞋乱放、未叠被、垃圾未倒、</a:t>
            </a:r>
            <a:r>
              <a:rPr lang="en-US" altLang="zh-CN" dirty="0"/>
              <a:t>2</a:t>
            </a:r>
            <a:r>
              <a:rPr lang="zh-CN" altLang="en-US" dirty="0"/>
              <a:t>人未参与早读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153694" y="5780197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15-251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衣物乱放、堆积过多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B9B5252-CEF4-46BF-2BD8-8F3DC3683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9" y="1182485"/>
            <a:ext cx="5643128" cy="42323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25F37D-CE7F-5006-E3EC-BB4DB69243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9" y="1182485"/>
            <a:ext cx="5643128" cy="42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DF1AA8-9A6B-D9A7-85D4-6270774169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93" y="1129534"/>
            <a:ext cx="5647559" cy="432540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1FF0A0-20F1-5824-C746-06071A0C14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90487" y="5780197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19-844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人桌面乱、阳台脏乱、</a:t>
            </a:r>
            <a:r>
              <a:rPr lang="en-US" altLang="zh-CN" dirty="0"/>
              <a:t>1</a:t>
            </a:r>
            <a:r>
              <a:rPr lang="zh-CN" altLang="en-US" dirty="0"/>
              <a:t>人未参与早读</a:t>
            </a:r>
            <a:endParaRPr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51991" y="5625431"/>
            <a:ext cx="4716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19-842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鞋乱放、未叠被、桌面乱、</a:t>
            </a:r>
            <a:r>
              <a:rPr lang="en-US" altLang="zh-CN" dirty="0"/>
              <a:t>4</a:t>
            </a:r>
            <a:r>
              <a:rPr lang="zh-CN" altLang="en-US" dirty="0"/>
              <a:t>人未参与早读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23</a:t>
            </a:r>
            <a:r>
              <a:rPr lang="zh-CN" altLang="en-US" dirty="0"/>
              <a:t>级</a:t>
            </a:r>
            <a:r>
              <a:rPr lang="en-US" altLang="zh-CN" dirty="0"/>
              <a:t>12</a:t>
            </a:r>
            <a:r>
              <a:rPr lang="zh-CN" altLang="en-US" dirty="0"/>
              <a:t>周最差的宿舍）</a:t>
            </a:r>
            <a:endParaRPr lang="en-US" altLang="zh-CN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FE6762D-1FA6-6482-71CE-248298AE4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2" y="1129534"/>
            <a:ext cx="5767208" cy="43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8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1FF0A0-20F1-5824-C746-06071A0C14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10222" y="6099166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11-624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地面脏乱、</a:t>
            </a:r>
            <a:r>
              <a:rPr lang="en-US" altLang="zh-CN" dirty="0"/>
              <a:t> </a:t>
            </a:r>
            <a:r>
              <a:rPr lang="zh-CN" altLang="en-US" dirty="0"/>
              <a:t>未叠被*</a:t>
            </a:r>
            <a:r>
              <a:rPr lang="en-US" altLang="zh-CN" dirty="0"/>
              <a:t>6</a:t>
            </a:r>
            <a:r>
              <a:rPr lang="zh-CN" altLang="en-US" dirty="0"/>
              <a:t>、阳台脏乱</a:t>
            </a:r>
            <a:endParaRPr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98688" y="6099166"/>
            <a:ext cx="493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11-609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人未叠被、垃圾未倒*</a:t>
            </a:r>
            <a:r>
              <a:rPr lang="en-US" altLang="zh-CN" dirty="0"/>
              <a:t>6</a:t>
            </a:r>
            <a:r>
              <a:rPr lang="zh-CN" altLang="en-US" dirty="0"/>
              <a:t>、门口有垃圾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CB5CC8-B600-8532-3F28-37C9249DA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9" y="807540"/>
            <a:ext cx="3760969" cy="50146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7F1B88-500D-ACB9-35E3-E30D61B94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93" y="807540"/>
            <a:ext cx="3762440" cy="50146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00243D6-2DA9-02A0-C398-246F935E92F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25089" y="5934670"/>
            <a:ext cx="336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11-704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鞋乱放、未叠被*</a:t>
            </a:r>
            <a:r>
              <a:rPr lang="en-US" altLang="zh-CN" dirty="0"/>
              <a:t>3</a:t>
            </a:r>
            <a:r>
              <a:rPr lang="zh-CN" altLang="en-US" dirty="0"/>
              <a:t>、垃圾桶*</a:t>
            </a:r>
            <a:r>
              <a:rPr lang="en-US" altLang="zh-CN" dirty="0"/>
              <a:t>2</a:t>
            </a:r>
            <a:r>
              <a:rPr lang="zh-CN" altLang="en-US" dirty="0"/>
              <a:t>、椅子*</a:t>
            </a:r>
            <a:r>
              <a:rPr lang="en-US" altLang="zh-CN" dirty="0"/>
              <a:t>4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51F183-55D6-BAA6-E4A0-4CC18B42AA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89" y="790364"/>
            <a:ext cx="3775327" cy="503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35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79504" y="6139446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11-662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鞋乱放、桌面乱（</a:t>
            </a:r>
            <a:r>
              <a:rPr lang="en-US" altLang="zh-CN" dirty="0"/>
              <a:t>22</a:t>
            </a:r>
            <a:r>
              <a:rPr lang="zh-CN" altLang="en-US" dirty="0"/>
              <a:t>级最差宿舍）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3C8A1C-2EB7-CCF9-1D10-38E396970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5" y="766912"/>
            <a:ext cx="3972910" cy="52972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C4A601-8AB4-D189-6124-0C7ECBAEF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04" y="766912"/>
            <a:ext cx="3952503" cy="52700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47F096-CD7F-6516-5BD1-22E46E260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48" y="766912"/>
            <a:ext cx="3952504" cy="52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2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1FF0A0-20F1-5824-C746-06071A0C14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3096" y="6096593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9442-1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桌面乱、物品摆放乱</a:t>
            </a:r>
            <a:endParaRPr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02255" y="6118533"/>
            <a:ext cx="424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9442-2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桌面乱、物品摆放乱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570ED5-6F65-1F41-2418-8AD44CF43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68" y="830939"/>
            <a:ext cx="3970270" cy="52875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1E20F1-C045-E3D0-5895-4EA12EBC13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99" y="830940"/>
            <a:ext cx="3970270" cy="52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0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5832" y="5183762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12-522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8858DA-CD3E-96AE-5D31-CA8B87BC0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0" y="1722603"/>
            <a:ext cx="5465379" cy="292297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A030133-0AE8-F12E-A298-0D071EBAB1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307501" y="5183268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12-602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DBC401-7F80-EB6D-5BDE-E15E23C803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52" y="1722603"/>
            <a:ext cx="5813158" cy="29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8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44287" y="5223886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12-620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561BD0-68CD-F1DF-26CA-CF18F5C80A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14" y="1637507"/>
            <a:ext cx="5938523" cy="27032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6893CDF-6F12-ABAF-6834-EE5446B65C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1139196"/>
            <a:ext cx="5137624" cy="38532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EEF42FC-49BF-0A9A-C279-6A5E336E6A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70641" y="5223886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12-341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5653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68820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15-239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56515" y="640307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15-243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F1CFAC-64B6-2747-8A40-C3E17770F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52" y="840992"/>
            <a:ext cx="4048861" cy="53984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6A8EE2-72E2-6328-6A90-A6845FCFE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58" y="840992"/>
            <a:ext cx="4048861" cy="53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0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43487" y="5686379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12-438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整体摆放乱、桌面乱</a:t>
            </a:r>
            <a:endParaRPr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030133-0AE8-F12E-A298-0D071EBAB1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370563" y="5686378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12-425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整体摆放乱、桌面乱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848151-7602-1167-767A-2010656DE0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4" y="1125044"/>
            <a:ext cx="5604936" cy="42037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2A2A5E-5001-2274-77D5-6AC77EFF5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32" y="1125044"/>
            <a:ext cx="5604936" cy="42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8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030133-0AE8-F12E-A298-0D071EBAB1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71657" y="6177856"/>
            <a:ext cx="305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12-542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门口垃圾未扔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347E632-1B8E-3EAA-F768-A80AC0992E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6" y="776173"/>
            <a:ext cx="2485820" cy="54608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35E7144-A611-670B-2386-8C49F6EF241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0633" y="6177857"/>
            <a:ext cx="305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12-538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门口垃圾未扔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A3A1A50-AFB0-F488-D10C-4F2AFE9CCB0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11841" y="6191309"/>
            <a:ext cx="305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12-602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门口垃圾未扔</a:t>
            </a:r>
            <a:endParaRPr lang="en-US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66D308-41BE-631B-840C-5B14076B19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1" y="776173"/>
            <a:ext cx="2473569" cy="543392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8417D0-3218-EA26-7906-F48134D09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55" y="776172"/>
            <a:ext cx="2473569" cy="543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42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32619" y="5421842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9421-1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桌面乱、衣物乱放（未整改）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787F0D-DF51-C7E3-ED29-C796B46AD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2" y="1158299"/>
            <a:ext cx="5381297" cy="403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EE0340-C12E-3E53-86B0-EB2C474BB0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1158299"/>
            <a:ext cx="5381297" cy="40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22108" y="5625197"/>
            <a:ext cx="503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9432-1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dirty="0"/>
              <a:t>桌面乱、衣物乱放、物品摆放乱（未整改）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B09E56E-0F38-400B-D025-029A8E304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3" y="1072876"/>
            <a:ext cx="5612597" cy="42094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B795C9-0FB9-8204-7576-B690AFF48F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75" y="1072876"/>
            <a:ext cx="5612597" cy="42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69916" y="5144718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17-701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桌面乱、衣物乱放、物品摆放乱（未整改）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09830D-750D-90E0-AD3D-A55EFCE58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9" y="870252"/>
            <a:ext cx="5465598" cy="40709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6AD7CF-2261-AA0A-097D-A38EF3D8B9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36" y="870252"/>
            <a:ext cx="5465596" cy="407092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DF4E7B7-9B8C-BAD7-FFEF-705929878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32636" y="5144717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17-703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桌面乱、衣物乱放、物品摆放乱（未整改）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1528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5832" y="5775339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17-713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桌面乱、衣物乱放、物品摆放乱（未整改）</a:t>
            </a: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F4E7B7-9B8C-BAD7-FFEF-705929878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69161" y="6211669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17-729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桌面乱、衣物乱放、物品摆放乱（未整改）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4CB786D-E1A9-5595-E9D3-1BFFF23AA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5" y="1153346"/>
            <a:ext cx="6110551" cy="45513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E0BDCF-3A0E-FB4F-8FD5-BD1D2414D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61" y="729362"/>
            <a:ext cx="4063731" cy="54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17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5EDD8D-BBE2-1510-69D4-065D8C9FF2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3628" y="6092798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17-735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桌面乱、衣物乱挂、物品摆放乱（未整改）</a:t>
            </a: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F4E7B7-9B8C-BAD7-FFEF-705929878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89997" y="6101201"/>
            <a:ext cx="471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17-737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桌面乱、衣物乱放、物品摆放乱（未整改）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70DE36-C550-32B9-5FE4-CE326DA54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78" y="769620"/>
            <a:ext cx="3964851" cy="53231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324597-641F-0615-F707-5AED698BD3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97" y="756799"/>
            <a:ext cx="3964851" cy="53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793452" y="586647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15-255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ECECA54-C3F3-C53F-720F-CB47460CD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00" y="860522"/>
            <a:ext cx="4048862" cy="539848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3B3BD64-D0A8-FF5A-C89B-3764461A87F0}"/>
              </a:ext>
            </a:extLst>
          </p:cNvPr>
          <p:cNvSpPr txBox="1"/>
          <p:nvPr/>
        </p:nvSpPr>
        <p:spPr>
          <a:xfrm>
            <a:off x="2178654" y="6398624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15-245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3BFB13-FA82-D47A-64EF-20782C4F7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35" y="1040525"/>
            <a:ext cx="5973379" cy="44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15844" y="5761944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19-803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0A3AA8-BCCC-9C56-3ADD-85F071A1A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30" y="833446"/>
            <a:ext cx="4177222" cy="556962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8D5ED62-8CAC-45E3-DAD5-AC813696330B}"/>
              </a:ext>
            </a:extLst>
          </p:cNvPr>
          <p:cNvSpPr txBox="1"/>
          <p:nvPr/>
        </p:nvSpPr>
        <p:spPr>
          <a:xfrm>
            <a:off x="7560779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19-813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9D1E050-7DAB-953C-54D0-C184E6849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8" y="1880457"/>
            <a:ext cx="6203716" cy="35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3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27386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19-817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D5ED62-8CAC-45E3-DAD5-AC813696330B}"/>
              </a:ext>
            </a:extLst>
          </p:cNvPr>
          <p:cNvSpPr txBox="1"/>
          <p:nvPr/>
        </p:nvSpPr>
        <p:spPr>
          <a:xfrm>
            <a:off x="7613330" y="5646330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19-825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57BC06F-CB40-C5C7-AF1E-3979E168F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7" y="1741641"/>
            <a:ext cx="5888880" cy="34714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1D403F2-D79C-E3B0-E52B-32B033934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37" y="833445"/>
            <a:ext cx="4177222" cy="55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27385" y="5877557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19-827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D5ED62-8CAC-45E3-DAD5-AC813696330B}"/>
              </a:ext>
            </a:extLst>
          </p:cNvPr>
          <p:cNvSpPr txBox="1"/>
          <p:nvPr/>
        </p:nvSpPr>
        <p:spPr>
          <a:xfrm>
            <a:off x="7560779" y="5877557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19-829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C45E60-F713-15EB-D1D1-B4722C2E2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33" y="1524001"/>
            <a:ext cx="5423336" cy="40675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9C23AEF-E089-4EA7-378E-A6788D87F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97" y="1524001"/>
            <a:ext cx="5423337" cy="40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68820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D5ED62-8CAC-45E3-DAD5-AC813696330B}"/>
              </a:ext>
            </a:extLst>
          </p:cNvPr>
          <p:cNvSpPr txBox="1"/>
          <p:nvPr/>
        </p:nvSpPr>
        <p:spPr>
          <a:xfrm>
            <a:off x="7560779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19-839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CC0190-852E-D841-D03F-1C842BB79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574" y="916675"/>
            <a:ext cx="4114800" cy="5486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87C951-30DF-F853-C752-5E260190A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78" y="916675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7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76948" y="5621382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5432-2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936547" y="5621382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5431-2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29E3DA-D5E7-A8E2-738B-2758C4FA3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07" y="1426440"/>
            <a:ext cx="5234152" cy="39256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2A8333-EC8B-6780-4CB6-A50D88427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8" y="1426440"/>
            <a:ext cx="5234152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2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68820" y="6403075"/>
            <a:ext cx="34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11-509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867025" y="6403075"/>
            <a:ext cx="3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11-618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95F1D5-618F-DB03-909C-79FC5A5E2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24" y="825063"/>
            <a:ext cx="4183508" cy="55780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D3F49D-701C-A74B-459C-451B02903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53" y="825063"/>
            <a:ext cx="4185143" cy="55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36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6950</TotalTime>
  <Words>724</Words>
  <Application>Microsoft Office PowerPoint</Application>
  <PresentationFormat>宽屏</PresentationFormat>
  <Paragraphs>130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xi wang</cp:lastModifiedBy>
  <cp:revision>1783</cp:revision>
  <dcterms:created xsi:type="dcterms:W3CDTF">2022-11-12T13:19:21Z</dcterms:created>
  <dcterms:modified xsi:type="dcterms:W3CDTF">2023-11-21T05:38:17Z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KSORubyTemplateID">
    <vt:lpwstr>8</vt:lpwstr>
  </property>
</Properties>
</file>