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631" r:id="rId3"/>
    <p:sldId id="739" r:id="rId5"/>
    <p:sldId id="740" r:id="rId6"/>
    <p:sldId id="741" r:id="rId7"/>
    <p:sldId id="742" r:id="rId8"/>
    <p:sldId id="743" r:id="rId9"/>
    <p:sldId id="744" r:id="rId10"/>
    <p:sldId id="745" r:id="rId11"/>
    <p:sldId id="746" r:id="rId12"/>
    <p:sldId id="747" r:id="rId13"/>
    <p:sldId id="748" r:id="rId14"/>
    <p:sldId id="749" r:id="rId15"/>
    <p:sldId id="724" r:id="rId16"/>
    <p:sldId id="736" r:id="rId17"/>
    <p:sldId id="751" r:id="rId18"/>
    <p:sldId id="752" r:id="rId19"/>
    <p:sldId id="753" r:id="rId20"/>
    <p:sldId id="754" r:id="rId21"/>
    <p:sldId id="755" r:id="rId22"/>
    <p:sldId id="756" r:id="rId23"/>
    <p:sldId id="757" r:id="rId24"/>
    <p:sldId id="758" r:id="rId25"/>
    <p:sldId id="762" r:id="rId26"/>
    <p:sldId id="759" r:id="rId27"/>
    <p:sldId id="760" r:id="rId28"/>
    <p:sldId id="761" r:id="rId29"/>
    <p:sldId id="763" r:id="rId30"/>
    <p:sldId id="764" r:id="rId31"/>
    <p:sldId id="765" r:id="rId32"/>
    <p:sldId id="766" r:id="rId33"/>
    <p:sldId id="767" r:id="rId34"/>
    <p:sldId id="768" r:id="rId35"/>
    <p:sldId id="795" r:id="rId36"/>
    <p:sldId id="796" r:id="rId37"/>
    <p:sldId id="797" r:id="rId38"/>
    <p:sldId id="798" r:id="rId39"/>
    <p:sldId id="799" r:id="rId40"/>
    <p:sldId id="800" r:id="rId41"/>
    <p:sldId id="801" r:id="rId42"/>
    <p:sldId id="802" r:id="rId43"/>
  </p:sldIdLst>
  <p:sldSz cx="12192000" cy="6858000"/>
  <p:notesSz cx="9144000" cy="6858000"/>
  <p:custDataLst>
    <p:tags r:id="rId4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0" autoAdjust="0"/>
    <p:restoredTop sz="88457" autoAdjust="0"/>
  </p:normalViewPr>
  <p:slideViewPr>
    <p:cSldViewPr snapToGrid="0">
      <p:cViewPr varScale="1">
        <p:scale>
          <a:sx n="102" d="100"/>
          <a:sy n="102" d="100"/>
        </p:scale>
        <p:origin x="1050" y="96"/>
      </p:cViewPr>
      <p:guideLst>
        <p:guide orient="horz" pos="2160"/>
        <p:guide pos="72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84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0" Type="http://schemas.openxmlformats.org/officeDocument/2006/relationships/tags" Target="../tags/tag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jpeg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jpe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jpe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jpe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10.jpeg"/><Relationship Id="rId3" Type="http://schemas.openxmlformats.org/officeDocument/2006/relationships/tags" Target="../tags/tag10.xml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jpeg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7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42.jpeg"/><Relationship Id="rId1" Type="http://schemas.openxmlformats.org/officeDocument/2006/relationships/tags" Target="../tags/tag48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0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jpe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jpe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jpe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jpe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6.jpe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jpeg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8.jpe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jpe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jpe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1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jpe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  <a:endParaRPr kumimoji="0" lang="zh-CN" altLang="en-US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2023.12.</a:t>
            </a:r>
            <a:r>
              <a:rPr 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31715" y="587629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9442-2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级女生）</a:t>
            </a:r>
            <a:endParaRPr lang="zh-CN" altLang="en-US"/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93820" y="-16245840"/>
            <a:ext cx="6720000" cy="50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_067f8d1bbfe008935f055c22d5b2139d_1641476802_IMG_20231226_100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70" y="836295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68190" y="60655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12-535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2021</a:t>
            </a:r>
            <a:r>
              <a:rPr lang="zh-CN" altLang="en-US" dirty="0">
                <a:sym typeface="+mn-ea"/>
              </a:rPr>
              <a:t>级</a:t>
            </a:r>
            <a:r>
              <a:rPr lang="zh-CN" altLang="en-US" dirty="0">
                <a:sym typeface="+mn-ea"/>
              </a:rPr>
              <a:t>男生）</a:t>
            </a:r>
            <a:endParaRPr lang="zh-CN" altLang="en-US"/>
          </a:p>
        </p:txBody>
      </p:sp>
      <p:pic>
        <p:nvPicPr>
          <p:cNvPr id="2" name="图片 1" descr="ba6ffd69f03be6db8a40f4b4c84b673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335" y="908685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2770" y="590994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9431-2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2020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2" name="图片 1" descr="_a86ff7a430cf4ad1a8d51beacddb1ac1_2136069607_IMG_20231226_0955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605" y="848360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29333" y="594612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19-847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</a:t>
            </a:r>
            <a:r>
              <a:rPr lang="zh-CN" altLang="en-US" dirty="0"/>
              <a:t>整洁</a:t>
            </a:r>
            <a:endParaRPr lang="zh-CN" altLang="en-US" dirty="0"/>
          </a:p>
        </p:txBody>
      </p:sp>
      <p:pic>
        <p:nvPicPr>
          <p:cNvPr id="3" name="图片 2" descr="C069332FC7FC9CF1D41549EB98F049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756920"/>
            <a:ext cx="3780000" cy="5040000"/>
          </a:xfrm>
          <a:prstGeom prst="rect">
            <a:avLst/>
          </a:prstGeom>
        </p:spPr>
      </p:pic>
      <p:pic>
        <p:nvPicPr>
          <p:cNvPr id="4" name="图片 3" descr="F1CE017D918763C47C0128E00C8590D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090" y="756920"/>
            <a:ext cx="23226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562393" y="594612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19-835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</a:t>
            </a:r>
            <a:r>
              <a:rPr lang="zh-CN" altLang="en-US" dirty="0"/>
              <a:t>杂乱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100498" y="589341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19-830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凳子</a:t>
            </a:r>
            <a:r>
              <a:rPr lang="zh-CN" altLang="en-US" dirty="0"/>
              <a:t>上堆杂物</a:t>
            </a:r>
            <a:endParaRPr lang="zh-CN" altLang="en-US" dirty="0"/>
          </a:p>
        </p:txBody>
      </p:sp>
      <p:pic>
        <p:nvPicPr>
          <p:cNvPr id="3" name="图片 2" descr="2E6F6EAD10C2322DC828400654F7D6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40" y="728345"/>
            <a:ext cx="23226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902378" y="572704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19-827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桌面乱，堆积</a:t>
            </a:r>
            <a:r>
              <a:rPr lang="zh-CN" altLang="en-US" dirty="0"/>
              <a:t>杂物</a:t>
            </a:r>
            <a:endParaRPr lang="zh-CN" altLang="en-US" dirty="0"/>
          </a:p>
        </p:txBody>
      </p:sp>
      <p:pic>
        <p:nvPicPr>
          <p:cNvPr id="2" name="图片 1" descr="1BA9972FB8A688B96173030AD304615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81380"/>
            <a:ext cx="990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355383" y="326070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19-820</a:t>
            </a:r>
            <a:r>
              <a:rPr lang="zh-CN" altLang="en-US" dirty="0"/>
              <a:t>（</a:t>
            </a:r>
            <a:r>
              <a:rPr lang="en-US" altLang="zh-CN" dirty="0"/>
              <a:t>2023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床铺较</a:t>
            </a:r>
            <a:r>
              <a:rPr lang="zh-CN" altLang="en-US" dirty="0"/>
              <a:t>乱</a:t>
            </a:r>
            <a:endParaRPr lang="zh-CN" altLang="en-US" dirty="0"/>
          </a:p>
        </p:txBody>
      </p:sp>
      <p:pic>
        <p:nvPicPr>
          <p:cNvPr id="2" name="图片 1" descr="1114BA17A367E784C732480723C90D6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" y="861695"/>
            <a:ext cx="5375910" cy="2481580"/>
          </a:xfrm>
          <a:prstGeom prst="rect">
            <a:avLst/>
          </a:prstGeom>
        </p:spPr>
      </p:pic>
      <p:pic>
        <p:nvPicPr>
          <p:cNvPr id="3" name="图片 2" descr="1801C091B774DBBAEC6E30B096B56B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95" y="3623945"/>
            <a:ext cx="5375910" cy="2481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02239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11-703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r>
              <a:rPr lang="en-US" altLang="zh-CN" dirty="0"/>
              <a:t>,</a:t>
            </a:r>
            <a:r>
              <a:rPr lang="zh-CN" altLang="en-US" dirty="0"/>
              <a:t>书桌</a:t>
            </a:r>
            <a:r>
              <a:rPr lang="zh-CN" altLang="en-US" dirty="0"/>
              <a:t>杂乱</a:t>
            </a:r>
            <a:endParaRPr lang="zh-CN" altLang="en-US" dirty="0"/>
          </a:p>
        </p:txBody>
      </p:sp>
      <p:pic>
        <p:nvPicPr>
          <p:cNvPr id="2" name="图片 1" descr="C9D6F794453D7272A8D93F371274BC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75" y="804545"/>
            <a:ext cx="6098540" cy="457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305603" y="573466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11-649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堆积</a:t>
            </a:r>
            <a:r>
              <a:rPr lang="zh-CN" altLang="en-US" dirty="0"/>
              <a:t>杂物</a:t>
            </a:r>
            <a:endParaRPr lang="zh-CN" altLang="en-US" dirty="0"/>
          </a:p>
        </p:txBody>
      </p:sp>
      <p:pic>
        <p:nvPicPr>
          <p:cNvPr id="2" name="图片 1" descr="1EA877AC6A3F32C7A0B980DD4D11671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20" y="838200"/>
            <a:ext cx="5944235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94833" y="584261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11-649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</p:txBody>
      </p:sp>
      <p:pic>
        <p:nvPicPr>
          <p:cNvPr id="2" name="图片 1" descr="C1C621C880EC271F3B4F5AA8674914F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80" y="952500"/>
            <a:ext cx="6313805" cy="473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A79F66129FEC9D3579C27FD52037E74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909320"/>
            <a:ext cx="3780000" cy="50400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15-255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8" name="图片 7" descr="7C1C8EA7713C8D4D53EDA61A5A7322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535" y="909320"/>
            <a:ext cx="3780000" cy="50400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693535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15-245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716448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11-645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2" name="图片 1" descr="6E69EE549A4A2E94C22F1DDA7F63120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120" y="908685"/>
            <a:ext cx="6208395" cy="465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03723" y="586611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11-625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</a:t>
            </a:r>
            <a:r>
              <a:rPr lang="zh-CN" altLang="en-US" dirty="0"/>
              <a:t>男生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</a:t>
            </a:r>
            <a:r>
              <a:rPr lang="zh-CN" altLang="en-US" dirty="0"/>
              <a:t>整洁</a:t>
            </a:r>
            <a:endParaRPr lang="zh-CN" altLang="en-US" dirty="0"/>
          </a:p>
        </p:txBody>
      </p:sp>
      <p:pic>
        <p:nvPicPr>
          <p:cNvPr id="2" name="图片 1" descr="F39607B63C030E6CA84D88924D0DB9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405" y="837565"/>
            <a:ext cx="6219190" cy="466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18328" y="585404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11-603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生）</a:t>
            </a:r>
            <a:endParaRPr lang="en-US" altLang="zh-CN" dirty="0"/>
          </a:p>
          <a:p>
            <a:r>
              <a:rPr lang="zh-CN" altLang="en-US" dirty="0"/>
              <a:t>门口</a:t>
            </a:r>
            <a:r>
              <a:rPr lang="zh-CN" altLang="en-US" dirty="0"/>
              <a:t>堆垃圾</a:t>
            </a:r>
            <a:endParaRPr lang="zh-CN" altLang="en-US" dirty="0"/>
          </a:p>
        </p:txBody>
      </p:sp>
      <p:pic>
        <p:nvPicPr>
          <p:cNvPr id="2" name="图片 1" descr="4ECCFD16F8455E6550A80C602F82B5B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20" y="838835"/>
            <a:ext cx="6042660" cy="4531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66588" y="580769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11-517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书桌，地面堆放杂物</a:t>
            </a:r>
            <a:endParaRPr lang="zh-CN" altLang="en-US" dirty="0"/>
          </a:p>
        </p:txBody>
      </p:sp>
      <p:pic>
        <p:nvPicPr>
          <p:cNvPr id="3" name="图片 2" descr="41FA6F96E4021E1A2A154D3801721B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5" y="1057910"/>
            <a:ext cx="4915535" cy="3686810"/>
          </a:xfrm>
          <a:prstGeom prst="rect">
            <a:avLst/>
          </a:prstGeom>
        </p:spPr>
      </p:pic>
      <p:pic>
        <p:nvPicPr>
          <p:cNvPr id="4" name="图片 3" descr="2BAC2387A7378762BA6B6E4435DA6A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25" y="1019175"/>
            <a:ext cx="4967605" cy="37255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697023" y="587754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11-604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</a:t>
            </a:r>
            <a:r>
              <a:rPr lang="zh-CN" altLang="en-US" dirty="0"/>
              <a:t>男生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3" name="图片 2" descr="E9888B28B77512237B6EB69A842F9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75" y="837565"/>
            <a:ext cx="3781400" cy="5040000"/>
          </a:xfrm>
          <a:prstGeom prst="rect">
            <a:avLst/>
          </a:prstGeom>
        </p:spPr>
      </p:pic>
      <p:pic>
        <p:nvPicPr>
          <p:cNvPr id="4" name="图片 3" descr="A127D720E5CE22EC6348B2F97346CCE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270" y="837565"/>
            <a:ext cx="3781400" cy="5040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61783" y="587754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11-606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</a:t>
            </a:r>
            <a:r>
              <a:rPr lang="zh-CN" altLang="en-US" dirty="0"/>
              <a:t>男生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233DA6BD46F83967AA5B2C2F9597320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80" y="859790"/>
            <a:ext cx="3781400" cy="5040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697023" y="587754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11-624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</a:t>
            </a:r>
            <a:r>
              <a:rPr lang="zh-CN" altLang="en-US" dirty="0"/>
              <a:t>男生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432853" y="589976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11-662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</a:t>
            </a:r>
            <a:r>
              <a:rPr lang="zh-CN" altLang="en-US" dirty="0"/>
              <a:t>男生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6CF72EEED5604BB8945266E67105C85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550" y="859790"/>
            <a:ext cx="37814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98973" y="588452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/>
              <a:t>11-664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</a:t>
            </a:r>
            <a:r>
              <a:rPr lang="zh-CN" altLang="en-US" dirty="0"/>
              <a:t>男生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地面不整洁，堆放杂物</a:t>
            </a:r>
            <a:endParaRPr lang="zh-CN" altLang="en-US" dirty="0"/>
          </a:p>
        </p:txBody>
      </p:sp>
      <p:pic>
        <p:nvPicPr>
          <p:cNvPr id="3" name="图片 2" descr="0C0DCF1A96A9EEA6690A1B2FD11E75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970" y="767715"/>
            <a:ext cx="37814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85638" y="593977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5423-1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级女生）</a:t>
            </a:r>
            <a:endParaRPr lang="en-US" altLang="zh-CN" dirty="0"/>
          </a:p>
          <a:p>
            <a:r>
              <a:rPr lang="zh-CN" altLang="en-US" dirty="0"/>
              <a:t>书桌，地面堆放杂物</a:t>
            </a:r>
            <a:endParaRPr lang="zh-CN" altLang="en-US" dirty="0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845" y="753745"/>
            <a:ext cx="3780000" cy="50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055" y="753745"/>
            <a:ext cx="3780000" cy="50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611933" y="605915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5441-1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级女生）</a:t>
            </a:r>
            <a:endParaRPr lang="en-US" altLang="zh-CN" dirty="0"/>
          </a:p>
          <a:p>
            <a:r>
              <a:rPr lang="zh-CN" altLang="en-US" dirty="0"/>
              <a:t>凳子堆放杂物，书桌较乱</a:t>
            </a:r>
            <a:endParaRPr lang="zh-CN" altLang="en-US" dirty="0"/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" y="813435"/>
            <a:ext cx="3780000" cy="50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90" y="813435"/>
            <a:ext cx="378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237908" y="605915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5432-2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级女生）</a:t>
            </a:r>
            <a:endParaRPr lang="en-US" altLang="zh-CN" dirty="0"/>
          </a:p>
          <a:p>
            <a:r>
              <a:rPr lang="zh-CN" altLang="en-US" dirty="0"/>
              <a:t>凳子堆放杂物，书桌较乱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651938" y="60324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5431-1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0" y="838835"/>
            <a:ext cx="3780000" cy="50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65" y="838835"/>
            <a:ext cx="3780000" cy="50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639863" y="60324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5422-2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级女生）</a:t>
            </a:r>
            <a:endParaRPr lang="en-US" altLang="zh-CN" dirty="0"/>
          </a:p>
          <a:p>
            <a:r>
              <a:rPr lang="zh-CN" altLang="en-US" dirty="0"/>
              <a:t>杂物</a:t>
            </a:r>
            <a:r>
              <a:rPr lang="zh-CN" altLang="en-US" dirty="0"/>
              <a:t>较多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15-243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级女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172325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</a:t>
            </a:r>
            <a:r>
              <a:rPr lang="zh-CN" altLang="en-US" dirty="0">
                <a:sym typeface="+mn-ea"/>
              </a:rPr>
              <a:t>男生）</a:t>
            </a:r>
            <a:endParaRPr lang="zh-CN" altLang="en-US"/>
          </a:p>
        </p:txBody>
      </p:sp>
      <p:pic>
        <p:nvPicPr>
          <p:cNvPr id="2" name="图片 1" descr="9FEA11411F303B84849EA741D093E2D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90" y="826770"/>
            <a:ext cx="3780000" cy="5040000"/>
          </a:xfrm>
          <a:prstGeom prst="rect">
            <a:avLst/>
          </a:prstGeom>
        </p:spPr>
      </p:pic>
      <p:pic>
        <p:nvPicPr>
          <p:cNvPr id="6" name="图片 5" descr="205B19619193CE95291B0D1C35C816D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975" y="826770"/>
            <a:ext cx="2325370" cy="504634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81853" y="590484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9442-1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</a:t>
            </a:r>
            <a:r>
              <a:rPr lang="zh-CN" altLang="en-US" dirty="0"/>
              <a:t>女生</a:t>
            </a:r>
            <a:r>
              <a:rPr lang="zh-CN" altLang="en-US" dirty="0"/>
              <a:t>）</a:t>
            </a:r>
            <a:endParaRPr lang="zh-CN" altLang="en-US" dirty="0"/>
          </a:p>
          <a:p>
            <a:r>
              <a:rPr lang="zh-CN" altLang="en-US" dirty="0"/>
              <a:t>杂物</a:t>
            </a:r>
            <a:r>
              <a:rPr lang="zh-CN" altLang="en-US" dirty="0"/>
              <a:t>太多</a:t>
            </a:r>
            <a:endParaRPr lang="zh-CN" altLang="en-US" dirty="0"/>
          </a:p>
        </p:txBody>
      </p:sp>
      <p:pic>
        <p:nvPicPr>
          <p:cNvPr id="2" name="图片 1" descr="_9c5d0cb0258b0daedf8be12280f21c21_-102130846_IMG_20231226_1004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340" y="864870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53938" y="5805787"/>
            <a:ext cx="41478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9452-2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</a:t>
            </a:r>
            <a:r>
              <a:rPr lang="zh-CN" altLang="en-US" dirty="0"/>
              <a:t>女生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地面堆放杂物</a:t>
            </a:r>
            <a:endParaRPr lang="zh-CN" altLang="en-US" dirty="0"/>
          </a:p>
          <a:p>
            <a:r>
              <a:rPr lang="zh-CN" altLang="en-US" dirty="0"/>
              <a:t>书桌杂乱</a:t>
            </a:r>
            <a:endParaRPr lang="zh-CN" altLang="en-US" dirty="0"/>
          </a:p>
        </p:txBody>
      </p:sp>
      <p:pic>
        <p:nvPicPr>
          <p:cNvPr id="2" name="图片 1" descr="_4b10477fa23000c002f6ebe2947011f9_-1053231268_IMG_20231226_101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05" y="765810"/>
            <a:ext cx="67088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12-501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</a:t>
            </a:r>
            <a:r>
              <a:rPr lang="zh-CN" altLang="en-US" dirty="0"/>
              <a:t>不整洁</a:t>
            </a:r>
            <a:endParaRPr lang="zh-CN" altLang="en-US" dirty="0"/>
          </a:p>
        </p:txBody>
      </p:sp>
      <p:pic>
        <p:nvPicPr>
          <p:cNvPr id="2" name="图片 1" descr="b6ea854a27b2c8c843599d1445b5043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720" y="782955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25099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12-501</a:t>
            </a:r>
            <a:r>
              <a:rPr lang="zh-CN" altLang="en-US" dirty="0"/>
              <a:t>、</a:t>
            </a:r>
            <a:r>
              <a:rPr lang="en-US" altLang="zh-CN" dirty="0"/>
              <a:t>12-502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门口</a:t>
            </a:r>
            <a:r>
              <a:rPr lang="zh-CN" altLang="en-US" dirty="0"/>
              <a:t>堆垃圾</a:t>
            </a:r>
            <a:endParaRPr lang="zh-CN" altLang="en-US" dirty="0"/>
          </a:p>
        </p:txBody>
      </p:sp>
      <p:pic>
        <p:nvPicPr>
          <p:cNvPr id="3" name="图片 2" descr="b3ecb51087ac05cd4461da9686e32a8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170" y="852805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12-509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书桌</a:t>
            </a:r>
            <a:r>
              <a:rPr lang="zh-CN" altLang="en-US" dirty="0"/>
              <a:t>杂乱</a:t>
            </a:r>
            <a:endParaRPr lang="zh-CN" altLang="en-US" dirty="0"/>
          </a:p>
        </p:txBody>
      </p:sp>
      <p:pic>
        <p:nvPicPr>
          <p:cNvPr id="3" name="图片 2" descr="6e0003ef07e8e9114a00524b4311e0e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940" y="852805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12-437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阳台堆放杂物</a:t>
            </a:r>
            <a:endParaRPr lang="zh-CN" altLang="en-US" dirty="0"/>
          </a:p>
        </p:txBody>
      </p:sp>
      <p:pic>
        <p:nvPicPr>
          <p:cNvPr id="3" name="图片 2" descr="8a592fc1e5777987354fa1fa1ab74e1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05" y="815340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12-442</a:t>
            </a:r>
            <a:r>
              <a:rPr lang="zh-CN" altLang="en-US" dirty="0"/>
              <a:t>（</a:t>
            </a:r>
            <a:r>
              <a:rPr lang="en-US" altLang="zh-CN" dirty="0"/>
              <a:t>2021</a:t>
            </a:r>
            <a:r>
              <a:rPr lang="zh-CN" altLang="en-US" dirty="0"/>
              <a:t>级男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</a:t>
            </a:r>
            <a:r>
              <a:rPr lang="zh-CN" altLang="en-US" dirty="0"/>
              <a:t>不整洁</a:t>
            </a:r>
            <a:endParaRPr lang="zh-CN" altLang="en-US" dirty="0"/>
          </a:p>
        </p:txBody>
      </p:sp>
      <p:pic>
        <p:nvPicPr>
          <p:cNvPr id="3" name="图片 2" descr="4c05fdf531e85d805c31d7241f8d8e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852805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21528" y="593596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9421-1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</a:t>
            </a:r>
            <a:r>
              <a:rPr lang="zh-CN" altLang="en-US" dirty="0"/>
              <a:t>女生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地面堆积</a:t>
            </a:r>
            <a:r>
              <a:rPr lang="zh-CN" altLang="en-US" dirty="0"/>
              <a:t>杂物</a:t>
            </a:r>
            <a:endParaRPr lang="zh-CN" altLang="en-US" dirty="0"/>
          </a:p>
        </p:txBody>
      </p:sp>
      <p:pic>
        <p:nvPicPr>
          <p:cNvPr id="5" name="图片 4" descr="_121a5a5e8a993dd0ff121a1dcd6ccb84_1189334374_IMG_20231226_0946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05" y="805180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491658" y="586992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9422-1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</a:t>
            </a:r>
            <a:r>
              <a:rPr lang="zh-CN" altLang="en-US" dirty="0"/>
              <a:t>女生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</a:t>
            </a:r>
            <a:endParaRPr lang="zh-CN" altLang="en-US" dirty="0"/>
          </a:p>
        </p:txBody>
      </p:sp>
      <p:pic>
        <p:nvPicPr>
          <p:cNvPr id="6" name="图片 5" descr="_bcac32e8589eed4d3c88f674d22469b6_-1242891065_IMG_20231226_09485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05605" y="782320"/>
            <a:ext cx="378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700573" y="5892782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9432-1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地面堆积</a:t>
            </a:r>
            <a:r>
              <a:rPr lang="zh-CN" altLang="en-US" dirty="0"/>
              <a:t>杂物</a:t>
            </a:r>
            <a:endParaRPr lang="zh-CN" altLang="en-US" dirty="0"/>
          </a:p>
        </p:txBody>
      </p:sp>
      <p:pic>
        <p:nvPicPr>
          <p:cNvPr id="2" name="图片 1" descr="_6b23e31242dda2fbb384b16d3cee53fb_-420831167_IMG_20231226_0957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80" y="852805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19-817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</a:t>
            </a:r>
            <a:r>
              <a:rPr lang="zh-CN" altLang="en-US" dirty="0">
                <a:sym typeface="+mn-ea"/>
              </a:rPr>
              <a:t>男生）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30390" y="601472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19-811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2" name="图片 1" descr="57A4F493DF38C0CFE7B5F76E3043BC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10" y="880745"/>
            <a:ext cx="2322600" cy="5040000"/>
          </a:xfrm>
          <a:prstGeom prst="rect">
            <a:avLst/>
          </a:prstGeom>
        </p:spPr>
      </p:pic>
      <p:pic>
        <p:nvPicPr>
          <p:cNvPr id="3" name="图片 2" descr="2916DDBF834EA8924EBA5DB380DBCC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260" y="880745"/>
            <a:ext cx="23226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84343" y="6028037"/>
            <a:ext cx="41478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9431-1</a:t>
            </a:r>
            <a:r>
              <a:rPr lang="zh-CN" altLang="en-US" dirty="0"/>
              <a:t>（</a:t>
            </a:r>
            <a:r>
              <a:rPr lang="en-US" altLang="zh-CN" dirty="0"/>
              <a:t>2020</a:t>
            </a:r>
            <a:r>
              <a:rPr lang="zh-CN" altLang="en-US" dirty="0"/>
              <a:t>级女</a:t>
            </a:r>
            <a:r>
              <a:rPr lang="zh-CN" altLang="en-US" dirty="0"/>
              <a:t>生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地面不整洁，书桌</a:t>
            </a:r>
            <a:r>
              <a:rPr lang="zh-CN" altLang="en-US" dirty="0"/>
              <a:t>杂乱</a:t>
            </a:r>
            <a:endParaRPr lang="zh-CN" altLang="en-US" dirty="0"/>
          </a:p>
        </p:txBody>
      </p:sp>
      <p:pic>
        <p:nvPicPr>
          <p:cNvPr id="2" name="图片 1" descr="_046982e3bdbcc1df077cb88f57a34360_301033380_IMG_20231226_095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215" y="837565"/>
            <a:ext cx="67200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19-843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2023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88430" y="601472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11-621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2" name="图片 1" descr="8DD7EE3207C24ECE986DEB796A4CE21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908685"/>
            <a:ext cx="3780000" cy="5040000"/>
          </a:xfrm>
          <a:prstGeom prst="rect">
            <a:avLst/>
          </a:prstGeom>
        </p:spPr>
      </p:pic>
      <p:pic>
        <p:nvPicPr>
          <p:cNvPr id="3" name="图片 2" descr="CCE04CFF16D6AB22846DB96EA61B81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15" y="908685"/>
            <a:ext cx="6670040" cy="50025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601472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11-635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323455" y="6014720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11-666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</a:t>
            </a:r>
            <a:r>
              <a:rPr lang="zh-CN" altLang="en-US" dirty="0">
                <a:sym typeface="+mn-ea"/>
              </a:rPr>
              <a:t>生）</a:t>
            </a:r>
            <a:endParaRPr lang="zh-CN" altLang="en-US"/>
          </a:p>
        </p:txBody>
      </p:sp>
      <p:pic>
        <p:nvPicPr>
          <p:cNvPr id="2" name="图片 1" descr="5F2D95D942A51C077E95A05229A4D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45" y="1180465"/>
            <a:ext cx="5681980" cy="4261485"/>
          </a:xfrm>
          <a:prstGeom prst="rect">
            <a:avLst/>
          </a:prstGeom>
        </p:spPr>
      </p:pic>
      <p:pic>
        <p:nvPicPr>
          <p:cNvPr id="3" name="图片 2" descr="91DABEDB1A058062B6926AA7A5410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465" y="749300"/>
            <a:ext cx="3781400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80615" y="6083935"/>
            <a:ext cx="25279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11-644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级男生）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531100" y="608393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5433-1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级女生）</a:t>
            </a:r>
            <a:endParaRPr lang="zh-CN" altLang="en-US"/>
          </a:p>
        </p:txBody>
      </p:sp>
      <p:pic>
        <p:nvPicPr>
          <p:cNvPr id="2" name="图片 1" descr="47E77ABC38B7C953BC534CA822B65D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" y="749935"/>
            <a:ext cx="3781400" cy="5040000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55" y="749935"/>
            <a:ext cx="6720000" cy="50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31715" y="6083300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5432-1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</a:t>
            </a:r>
            <a:r>
              <a:rPr lang="zh-CN" altLang="en-US" dirty="0">
                <a:sym typeface="+mn-ea"/>
              </a:rPr>
              <a:t>女生）</a:t>
            </a:r>
            <a:endParaRPr lang="zh-CN" altLang="en-US"/>
          </a:p>
        </p:txBody>
      </p:sp>
      <p:pic>
        <p:nvPicPr>
          <p:cNvPr id="107" name="图片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05" y="825500"/>
            <a:ext cx="6720000" cy="50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22800" y="5956935"/>
            <a:ext cx="254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>
                <a:sym typeface="+mn-ea"/>
              </a:rPr>
              <a:t>5431-2</a:t>
            </a: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2022</a:t>
            </a:r>
            <a:r>
              <a:rPr lang="zh-CN" altLang="en-US" dirty="0">
                <a:sym typeface="+mn-ea"/>
              </a:rPr>
              <a:t>级</a:t>
            </a:r>
            <a:r>
              <a:rPr lang="zh-CN" altLang="en-US" dirty="0">
                <a:sym typeface="+mn-ea"/>
              </a:rPr>
              <a:t>女生）</a:t>
            </a:r>
            <a:endParaRPr lang="zh-CN" altLang="en-US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15" y="916940"/>
            <a:ext cx="6720000" cy="50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FULL_TEXT_BEAUTIFY_COPY_ID" val="45"/>
</p:tagLst>
</file>

<file path=ppt/tags/tag13.xml><?xml version="1.0" encoding="utf-8"?>
<p:tagLst xmlns:p="http://schemas.openxmlformats.org/presentationml/2006/main">
  <p:tag name="KSO_WM_FULL_TEXT_BEAUTIFY_COPY_ID" val="45"/>
</p:tagLst>
</file>

<file path=ppt/tags/tag14.xml><?xml version="1.0" encoding="utf-8"?>
<p:tagLst xmlns:p="http://schemas.openxmlformats.org/presentationml/2006/main">
  <p:tag name="KSO_WM_FULL_TEXT_BEAUTIFY_COPY_ID" val="45"/>
</p:tagLst>
</file>

<file path=ppt/tags/tag15.xml><?xml version="1.0" encoding="utf-8"?>
<p:tagLst xmlns:p="http://schemas.openxmlformats.org/presentationml/2006/main">
  <p:tag name="KSO_WM_FULL_TEXT_BEAUTIFY_COPY_ID" val="45"/>
</p:tagLst>
</file>

<file path=ppt/tags/tag16.xml><?xml version="1.0" encoding="utf-8"?>
<p:tagLst xmlns:p="http://schemas.openxmlformats.org/presentationml/2006/main">
  <p:tag name="KSO_WM_FULL_TEXT_BEAUTIFY_COPY_ID" val="45"/>
</p:tagLst>
</file>

<file path=ppt/tags/tag17.xml><?xml version="1.0" encoding="utf-8"?>
<p:tagLst xmlns:p="http://schemas.openxmlformats.org/presentationml/2006/main">
  <p:tag name="KSO_WM_FULL_TEXT_BEAUTIFY_COPY_ID" val="45"/>
</p:tagLst>
</file>

<file path=ppt/tags/tag18.xml><?xml version="1.0" encoding="utf-8"?>
<p:tagLst xmlns:p="http://schemas.openxmlformats.org/presentationml/2006/main">
  <p:tag name="KSO_WM_FULL_TEXT_BEAUTIFY_COPY_ID" val="45"/>
</p:tagLst>
</file>

<file path=ppt/tags/tag19.xml><?xml version="1.0" encoding="utf-8"?>
<p:tagLst xmlns:p="http://schemas.openxmlformats.org/presentationml/2006/main">
  <p:tag name="KSO_WM_FULL_TEXT_BEAUTIFY_COPY_ID" val="45"/>
</p:tagLst>
</file>

<file path=ppt/tags/tag2.xml><?xml version="1.0" encoding="utf-8"?>
<p:tagLst xmlns:p="http://schemas.openxmlformats.org/presentationml/2006/main">
  <p:tag name="KSO_WM_FULL_TEXT_BEAUTIFY_COPY_ID" val="18435"/>
</p:tagLst>
</file>

<file path=ppt/tags/tag20.xml><?xml version="1.0" encoding="utf-8"?>
<p:tagLst xmlns:p="http://schemas.openxmlformats.org/presentationml/2006/main">
  <p:tag name="KSO_WM_FULL_TEXT_BEAUTIFY_COPY_ID" val="45"/>
</p:tagLst>
</file>

<file path=ppt/tags/tag21.xml><?xml version="1.0" encoding="utf-8"?>
<p:tagLst xmlns:p="http://schemas.openxmlformats.org/presentationml/2006/main">
  <p:tag name="KSO_WM_FULL_TEXT_BEAUTIFY_COPY_ID" val="45"/>
</p:tagLst>
</file>

<file path=ppt/tags/tag22.xml><?xml version="1.0" encoding="utf-8"?>
<p:tagLst xmlns:p="http://schemas.openxmlformats.org/presentationml/2006/main">
  <p:tag name="KSO_WM_FULL_TEXT_BEAUTIFY_COPY_ID" val="45"/>
</p:tagLst>
</file>

<file path=ppt/tags/tag23.xml><?xml version="1.0" encoding="utf-8"?>
<p:tagLst xmlns:p="http://schemas.openxmlformats.org/presentationml/2006/main">
  <p:tag name="KSO_WM_FULL_TEXT_BEAUTIFY_COPY_ID" val="6"/>
</p:tagLst>
</file>

<file path=ppt/tags/tag24.xml><?xml version="1.0" encoding="utf-8"?>
<p:tagLst xmlns:p="http://schemas.openxmlformats.org/presentationml/2006/main">
  <p:tag name="KSO_WM_FULL_TEXT_BEAUTIFY_COPY_ID" val="6"/>
  <p:tag name="KSO_WM_BEAUTIFY_FLAG" val=""/>
</p:tagLst>
</file>

<file path=ppt/tags/tag25.xml><?xml version="1.0" encoding="utf-8"?>
<p:tagLst xmlns:p="http://schemas.openxmlformats.org/presentationml/2006/main">
  <p:tag name="KSO_WM_FULL_TEXT_BEAUTIFY_COPY_ID" val="45"/>
</p:tagLst>
</file>

<file path=ppt/tags/tag26.xml><?xml version="1.0" encoding="utf-8"?>
<p:tagLst xmlns:p="http://schemas.openxmlformats.org/presentationml/2006/main">
  <p:tag name="KSO_WM_FULL_TEXT_BEAUTIFY_COPY_ID" val="6"/>
</p:tagLst>
</file>

<file path=ppt/tags/tag27.xml><?xml version="1.0" encoding="utf-8"?>
<p:tagLst xmlns:p="http://schemas.openxmlformats.org/presentationml/2006/main">
  <p:tag name="KSO_WM_FULL_TEXT_BEAUTIFY_COPY_ID" val="45"/>
</p:tagLst>
</file>

<file path=ppt/tags/tag28.xml><?xml version="1.0" encoding="utf-8"?>
<p:tagLst xmlns:p="http://schemas.openxmlformats.org/presentationml/2006/main">
  <p:tag name="KSO_WM_FULL_TEXT_BEAUTIFY_COPY_ID" val="6"/>
</p:tagLst>
</file>

<file path=ppt/tags/tag29.xml><?xml version="1.0" encoding="utf-8"?>
<p:tagLst xmlns:p="http://schemas.openxmlformats.org/presentationml/2006/main">
  <p:tag name="KSO_WM_FULL_TEXT_BEAUTIFY_COPY_ID" val="45"/>
</p:tagLst>
</file>

<file path=ppt/tags/tag3.xml><?xml version="1.0" encoding="utf-8"?>
<p:tagLst xmlns:p="http://schemas.openxmlformats.org/presentationml/2006/main">
  <p:tag name="KSO_WM_FULL_TEXT_BEAUTIFY_COPY_ID" val="18436"/>
</p:tagLst>
</file>

<file path=ppt/tags/tag30.xml><?xml version="1.0" encoding="utf-8"?>
<p:tagLst xmlns:p="http://schemas.openxmlformats.org/presentationml/2006/main">
  <p:tag name="KSO_WM_FULL_TEXT_BEAUTIFY_COPY_ID" val="6"/>
</p:tagLst>
</file>

<file path=ppt/tags/tag31.xml><?xml version="1.0" encoding="utf-8"?>
<p:tagLst xmlns:p="http://schemas.openxmlformats.org/presentationml/2006/main">
  <p:tag name="KSO_WM_FULL_TEXT_BEAUTIFY_COPY_ID" val="45"/>
</p:tagLst>
</file>

<file path=ppt/tags/tag32.xml><?xml version="1.0" encoding="utf-8"?>
<p:tagLst xmlns:p="http://schemas.openxmlformats.org/presentationml/2006/main">
  <p:tag name="KSO_WM_FULL_TEXT_BEAUTIFY_COPY_ID" val="6"/>
</p:tagLst>
</file>

<file path=ppt/tags/tag33.xml><?xml version="1.0" encoding="utf-8"?>
<p:tagLst xmlns:p="http://schemas.openxmlformats.org/presentationml/2006/main">
  <p:tag name="KSO_WM_FULL_TEXT_BEAUTIFY_COPY_ID" val="45"/>
</p:tagLst>
</file>

<file path=ppt/tags/tag34.xml><?xml version="1.0" encoding="utf-8"?>
<p:tagLst xmlns:p="http://schemas.openxmlformats.org/presentationml/2006/main">
  <p:tag name="KSO_WM_FULL_TEXT_BEAUTIFY_COPY_ID" val="6"/>
</p:tagLst>
</file>

<file path=ppt/tags/tag35.xml><?xml version="1.0" encoding="utf-8"?>
<p:tagLst xmlns:p="http://schemas.openxmlformats.org/presentationml/2006/main">
  <p:tag name="KSO_WM_FULL_TEXT_BEAUTIFY_COPY_ID" val="45"/>
</p:tagLst>
</file>

<file path=ppt/tags/tag36.xml><?xml version="1.0" encoding="utf-8"?>
<p:tagLst xmlns:p="http://schemas.openxmlformats.org/presentationml/2006/main">
  <p:tag name="KSO_WM_FULL_TEXT_BEAUTIFY_COPY_ID" val="6"/>
</p:tagLst>
</file>

<file path=ppt/tags/tag37.xml><?xml version="1.0" encoding="utf-8"?>
<p:tagLst xmlns:p="http://schemas.openxmlformats.org/presentationml/2006/main">
  <p:tag name="KSO_WM_FULL_TEXT_BEAUTIFY_COPY_ID" val="45"/>
</p:tagLst>
</file>

<file path=ppt/tags/tag38.xml><?xml version="1.0" encoding="utf-8"?>
<p:tagLst xmlns:p="http://schemas.openxmlformats.org/presentationml/2006/main">
  <p:tag name="KSO_WM_FULL_TEXT_BEAUTIFY_COPY_ID" val="6"/>
</p:tagLst>
</file>

<file path=ppt/tags/tag39.xml><?xml version="1.0" encoding="utf-8"?>
<p:tagLst xmlns:p="http://schemas.openxmlformats.org/presentationml/2006/main">
  <p:tag name="KSO_WM_FULL_TEXT_BEAUTIFY_COPY_ID" val="45"/>
</p:tagLst>
</file>

<file path=ppt/tags/tag4.xml><?xml version="1.0" encoding="utf-8"?>
<p:tagLst xmlns:p="http://schemas.openxmlformats.org/presentationml/2006/main">
  <p:tag name="KSO_WM_FULL_TEXT_BEAUTIFY_COPY_ID" val="17"/>
</p:tagLst>
</file>

<file path=ppt/tags/tag40.xml><?xml version="1.0" encoding="utf-8"?>
<p:tagLst xmlns:p="http://schemas.openxmlformats.org/presentationml/2006/main">
  <p:tag name="KSO_WM_FULL_TEXT_BEAUTIFY_COPY_ID" val="6"/>
</p:tagLst>
</file>

<file path=ppt/tags/tag41.xml><?xml version="1.0" encoding="utf-8"?>
<p:tagLst xmlns:p="http://schemas.openxmlformats.org/presentationml/2006/main">
  <p:tag name="KSO_WM_FULL_TEXT_BEAUTIFY_COPY_ID" val="45"/>
</p:tagLst>
</file>

<file path=ppt/tags/tag42.xml><?xml version="1.0" encoding="utf-8"?>
<p:tagLst xmlns:p="http://schemas.openxmlformats.org/presentationml/2006/main">
  <p:tag name="KSO_WM_FULL_TEXT_BEAUTIFY_COPY_ID" val="6"/>
</p:tagLst>
</file>

<file path=ppt/tags/tag43.xml><?xml version="1.0" encoding="utf-8"?>
<p:tagLst xmlns:p="http://schemas.openxmlformats.org/presentationml/2006/main">
  <p:tag name="KSO_WM_FULL_TEXT_BEAUTIFY_COPY_ID" val="45"/>
</p:tagLst>
</file>

<file path=ppt/tags/tag44.xml><?xml version="1.0" encoding="utf-8"?>
<p:tagLst xmlns:p="http://schemas.openxmlformats.org/presentationml/2006/main">
  <p:tag name="KSO_WM_FULL_TEXT_BEAUTIFY_COPY_ID" val="6"/>
</p:tagLst>
</file>

<file path=ppt/tags/tag45.xml><?xml version="1.0" encoding="utf-8"?>
<p:tagLst xmlns:p="http://schemas.openxmlformats.org/presentationml/2006/main">
  <p:tag name="KSO_WM_FULL_TEXT_BEAUTIFY_COPY_ID" val="45"/>
</p:tagLst>
</file>

<file path=ppt/tags/tag46.xml><?xml version="1.0" encoding="utf-8"?>
<p:tagLst xmlns:p="http://schemas.openxmlformats.org/presentationml/2006/main">
  <p:tag name="KSO_WM_FULL_TEXT_BEAUTIFY_COPY_ID" val="6"/>
</p:tagLst>
</file>

<file path=ppt/tags/tag47.xml><?xml version="1.0" encoding="utf-8"?>
<p:tagLst xmlns:p="http://schemas.openxmlformats.org/presentationml/2006/main">
  <p:tag name="KSO_WM_FULL_TEXT_BEAUTIFY_COPY_ID" val="6"/>
  <p:tag name="KSO_WM_BEAUTIFY_FLAG" val=""/>
</p:tagLst>
</file>

<file path=ppt/tags/tag48.xml><?xml version="1.0" encoding="utf-8"?>
<p:tagLst xmlns:p="http://schemas.openxmlformats.org/presentationml/2006/main">
  <p:tag name="KSO_WM_FULL_TEXT_BEAUTIFY_COPY_ID" val="45"/>
</p:tagLst>
</file>

<file path=ppt/tags/tag49.xml><?xml version="1.0" encoding="utf-8"?>
<p:tagLst xmlns:p="http://schemas.openxmlformats.org/presentationml/2006/main">
  <p:tag name="KSO_WM_FULL_TEXT_BEAUTIFY_COPY_ID" val="6"/>
  <p:tag name="KSO_WM_BEAUTIFY_FLAG" val=""/>
</p:tagLst>
</file>

<file path=ppt/tags/tag5.xml><?xml version="1.0" encoding="utf-8"?>
<p:tagLst xmlns:p="http://schemas.openxmlformats.org/presentationml/2006/main">
  <p:tag name="KSO_WM_FULL_TEXT_BEAUTIFY_COPY_ID" val="18"/>
</p:tagLst>
</file>

<file path=ppt/tags/tag50.xml><?xml version="1.0" encoding="utf-8"?>
<p:tagLst xmlns:p="http://schemas.openxmlformats.org/presentationml/2006/main">
  <p:tag name="KSO_WM_FULL_TEXT_BEAUTIFY_COPY_ID" val="6"/>
  <p:tag name="KSO_WM_BEAUTIFY_FLAG" val=""/>
</p:tagLst>
</file>

<file path=ppt/tags/tag51.xml><?xml version="1.0" encoding="utf-8"?>
<p:tagLst xmlns:p="http://schemas.openxmlformats.org/presentationml/2006/main">
  <p:tag name="KSO_WM_FULL_TEXT_BEAUTIFY_COPY_ID" val="45"/>
</p:tagLst>
</file>

<file path=ppt/tags/tag52.xml><?xml version="1.0" encoding="utf-8"?>
<p:tagLst xmlns:p="http://schemas.openxmlformats.org/presentationml/2006/main">
  <p:tag name="KSO_WM_FULL_TEXT_BEAUTIFY_COPY_ID" val="6"/>
</p:tagLst>
</file>

<file path=ppt/tags/tag53.xml><?xml version="1.0" encoding="utf-8"?>
<p:tagLst xmlns:p="http://schemas.openxmlformats.org/presentationml/2006/main">
  <p:tag name="KSO_WM_FULL_TEXT_BEAUTIFY_COPY_ID" val="45"/>
</p:tagLst>
</file>

<file path=ppt/tags/tag54.xml><?xml version="1.0" encoding="utf-8"?>
<p:tagLst xmlns:p="http://schemas.openxmlformats.org/presentationml/2006/main">
  <p:tag name="KSO_WM_FULL_TEXT_BEAUTIFY_COPY_ID" val="6"/>
</p:tagLst>
</file>

<file path=ppt/tags/tag55.xml><?xml version="1.0" encoding="utf-8"?>
<p:tagLst xmlns:p="http://schemas.openxmlformats.org/presentationml/2006/main">
  <p:tag name="KSO_WM_FULL_TEXT_BEAUTIFY_COPY_ID" val="45"/>
</p:tagLst>
</file>

<file path=ppt/tags/tag56.xml><?xml version="1.0" encoding="utf-8"?>
<p:tagLst xmlns:p="http://schemas.openxmlformats.org/presentationml/2006/main">
  <p:tag name="KSO_WM_FULL_TEXT_BEAUTIFY_COPY_ID" val="6"/>
</p:tagLst>
</file>

<file path=ppt/tags/tag57.xml><?xml version="1.0" encoding="utf-8"?>
<p:tagLst xmlns:p="http://schemas.openxmlformats.org/presentationml/2006/main">
  <p:tag name="KSO_WM_FULL_TEXT_BEAUTIFY_COPY_ID" val="6"/>
  <p:tag name="KSO_WM_BEAUTIFY_FLAG" val=""/>
</p:tagLst>
</file>

<file path=ppt/tags/tag58.xml><?xml version="1.0" encoding="utf-8"?>
<p:tagLst xmlns:p="http://schemas.openxmlformats.org/presentationml/2006/main">
  <p:tag name="KSO_WM_FULL_TEXT_BEAUTIFY_COPY_ID" val="45"/>
</p:tagLst>
</file>

<file path=ppt/tags/tag59.xml><?xml version="1.0" encoding="utf-8"?>
<p:tagLst xmlns:p="http://schemas.openxmlformats.org/presentationml/2006/main">
  <p:tag name="KSO_WM_FULL_TEXT_BEAUTIFY_COPY_ID" val="6"/>
</p:tagLst>
</file>

<file path=ppt/tags/tag6.xml><?xml version="1.0" encoding="utf-8"?>
<p:tagLst xmlns:p="http://schemas.openxmlformats.org/presentationml/2006/main">
  <p:tag name="KSO_WM_FULL_TEXT_BEAUTIFY_COPY_ID" val="20"/>
</p:tagLst>
</file>

<file path=ppt/tags/tag60.xml><?xml version="1.0" encoding="utf-8"?>
<p:tagLst xmlns:p="http://schemas.openxmlformats.org/presentationml/2006/main">
  <p:tag name="KSO_WM_FULL_TEXT_BEAUTIFY_COPY_ID" val="6"/>
  <p:tag name="KSO_WM_BEAUTIFY_FLAG" val=""/>
</p:tagLst>
</file>

<file path=ppt/tags/tag61.xml><?xml version="1.0" encoding="utf-8"?>
<p:tagLst xmlns:p="http://schemas.openxmlformats.org/presentationml/2006/main">
  <p:tag name="KSO_WM_FULL_TEXT_BEAUTIFY_COPY_ID" val="45"/>
</p:tagLst>
</file>

<file path=ppt/tags/tag62.xml><?xml version="1.0" encoding="utf-8"?>
<p:tagLst xmlns:p="http://schemas.openxmlformats.org/presentationml/2006/main">
  <p:tag name="KSO_WM_FULL_TEXT_BEAUTIFY_COPY_ID" val="6"/>
</p:tagLst>
</file>

<file path=ppt/tags/tag63.xml><?xml version="1.0" encoding="utf-8"?>
<p:tagLst xmlns:p="http://schemas.openxmlformats.org/presentationml/2006/main">
  <p:tag name="KSO_WM_FULL_TEXT_BEAUTIFY_COPY_ID" val="45"/>
</p:tagLst>
</file>

<file path=ppt/tags/tag64.xml><?xml version="1.0" encoding="utf-8"?>
<p:tagLst xmlns:p="http://schemas.openxmlformats.org/presentationml/2006/main">
  <p:tag name="KSO_WM_FULL_TEXT_BEAUTIFY_COPY_ID" val="6"/>
</p:tagLst>
</file>

<file path=ppt/tags/tag65.xml><?xml version="1.0" encoding="utf-8"?>
<p:tagLst xmlns:p="http://schemas.openxmlformats.org/presentationml/2006/main">
  <p:tag name="KSO_WM_FULL_TEXT_BEAUTIFY_COPY_ID" val="45"/>
</p:tagLst>
</file>

<file path=ppt/tags/tag66.xml><?xml version="1.0" encoding="utf-8"?>
<p:tagLst xmlns:p="http://schemas.openxmlformats.org/presentationml/2006/main">
  <p:tag name="KSO_WM_FULL_TEXT_BEAUTIFY_COPY_ID" val="6"/>
</p:tagLst>
</file>

<file path=ppt/tags/tag67.xml><?xml version="1.0" encoding="utf-8"?>
<p:tagLst xmlns:p="http://schemas.openxmlformats.org/presentationml/2006/main">
  <p:tag name="KSO_WM_FULL_TEXT_BEAUTIFY_COPY_ID" val="45"/>
</p:tagLst>
</file>

<file path=ppt/tags/tag68.xml><?xml version="1.0" encoding="utf-8"?>
<p:tagLst xmlns:p="http://schemas.openxmlformats.org/presentationml/2006/main">
  <p:tag name="KSO_WM_FULL_TEXT_BEAUTIFY_COPY_ID" val="6"/>
</p:tagLst>
</file>

<file path=ppt/tags/tag69.xml><?xml version="1.0" encoding="utf-8"?>
<p:tagLst xmlns:p="http://schemas.openxmlformats.org/presentationml/2006/main">
  <p:tag name="KSO_WM_FULL_TEXT_BEAUTIFY_COPY_ID" val="45"/>
</p:tagLst>
</file>

<file path=ppt/tags/tag7.xml><?xml version="1.0" encoding="utf-8"?>
<p:tagLst xmlns:p="http://schemas.openxmlformats.org/presentationml/2006/main">
  <p:tag name="KSO_WM_FULL_TEXT_BEAUTIFY_COPY_ID" val="21"/>
</p:tagLst>
</file>

<file path=ppt/tags/tag70.xml><?xml version="1.0" encoding="utf-8"?>
<p:tagLst xmlns:p="http://schemas.openxmlformats.org/presentationml/2006/main">
  <p:tag name="KSO_WM_FULL_TEXT_BEAUTIFY_COPY_ID" val="6"/>
</p:tagLst>
</file>

<file path=ppt/tags/tag71.xml><?xml version="1.0" encoding="utf-8"?>
<p:tagLst xmlns:p="http://schemas.openxmlformats.org/presentationml/2006/main">
  <p:tag name="KSO_WM_FULL_TEXT_BEAUTIFY_COPY_ID" val="45"/>
</p:tagLst>
</file>

<file path=ppt/tags/tag72.xml><?xml version="1.0" encoding="utf-8"?>
<p:tagLst xmlns:p="http://schemas.openxmlformats.org/presentationml/2006/main">
  <p:tag name="KSO_WM_FULL_TEXT_BEAUTIFY_COPY_ID" val="6"/>
</p:tagLst>
</file>

<file path=ppt/tags/tag73.xml><?xml version="1.0" encoding="utf-8"?>
<p:tagLst xmlns:p="http://schemas.openxmlformats.org/presentationml/2006/main">
  <p:tag name="KSO_WM_FULL_TEXT_BEAUTIFY_COPY_ID" val="45"/>
</p:tagLst>
</file>

<file path=ppt/tags/tag74.xml><?xml version="1.0" encoding="utf-8"?>
<p:tagLst xmlns:p="http://schemas.openxmlformats.org/presentationml/2006/main">
  <p:tag name="KSO_WM_FULL_TEXT_BEAUTIFY_COPY_ID" val="6"/>
</p:tagLst>
</file>

<file path=ppt/tags/tag75.xml><?xml version="1.0" encoding="utf-8"?>
<p:tagLst xmlns:p="http://schemas.openxmlformats.org/presentationml/2006/main">
  <p:tag name="KSO_WM_FULL_TEXT_BEAUTIFY_COPY_ID" val="45"/>
</p:tagLst>
</file>

<file path=ppt/tags/tag76.xml><?xml version="1.0" encoding="utf-8"?>
<p:tagLst xmlns:p="http://schemas.openxmlformats.org/presentationml/2006/main">
  <p:tag name="KSO_WM_FULL_TEXT_BEAUTIFY_COPY_ID" val="6"/>
</p:tagLst>
</file>

<file path=ppt/tags/tag77.xml><?xml version="1.0" encoding="utf-8"?>
<p:tagLst xmlns:p="http://schemas.openxmlformats.org/presentationml/2006/main">
  <p:tag name="KSO_WM_FULL_TEXT_BEAUTIFY_COPY_ID" val="45"/>
</p:tagLst>
</file>

<file path=ppt/tags/tag78.xml><?xml version="1.0" encoding="utf-8"?>
<p:tagLst xmlns:p="http://schemas.openxmlformats.org/presentationml/2006/main">
  <p:tag name="KSO_WM_FULL_TEXT_BEAUTIFY_COPY_ID" val="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FULL_TEXT_BEAUTIFY_COPY_ID" val="45"/>
</p:tagLst>
</file>

<file path=ppt/tags/tag81.xml><?xml version="1.0" encoding="utf-8"?>
<p:tagLst xmlns:p="http://schemas.openxmlformats.org/presentationml/2006/main">
  <p:tag name="KSO_WM_FULL_TEXT_BEAUTIFY_COPY_ID" val="6"/>
</p:tagLst>
</file>

<file path=ppt/tags/tag82.xml><?xml version="1.0" encoding="utf-8"?>
<p:tagLst xmlns:p="http://schemas.openxmlformats.org/presentationml/2006/main">
  <p:tag name="KSO_WM_FULL_TEXT_BEAUTIFY_COPY_ID" val="45"/>
</p:tagLst>
</file>

<file path=ppt/tags/tag83.xml><?xml version="1.0" encoding="utf-8"?>
<p:tagLst xmlns:p="http://schemas.openxmlformats.org/presentationml/2006/main">
  <p:tag name="KSO_WM_FULL_TEXT_BEAUTIFY_COPY_ID" val="6"/>
</p:tagLst>
</file>

<file path=ppt/tags/tag84.xml><?xml version="1.0" encoding="utf-8"?>
<p:tagLst xmlns:p="http://schemas.openxmlformats.org/presentationml/2006/main">
  <p:tag name="commondata" val="eyJoZGlkIjoiODEyNjc0ZTk1NzdmMjFjODZiMWZlMDY4NTRiNTI5YTEifQ=="/>
</p:tagLst>
</file>

<file path=ppt/tags/tag9.xml><?xml version="1.0" encoding="utf-8"?>
<p:tagLst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WPS 演示</Application>
  <PresentationFormat>宽屏</PresentationFormat>
  <Paragraphs>217</Paragraphs>
  <Slides>40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Calibri Light</vt:lpstr>
      <vt:lpstr>Calibri</vt:lpstr>
      <vt:lpstr>Calibri</vt:lpstr>
      <vt:lpstr>微软雅黑</vt:lpstr>
      <vt:lpstr>Arial Unicode MS</vt:lpstr>
      <vt:lpstr>华文仿宋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马俊蕾</cp:lastModifiedBy>
  <cp:revision>1787</cp:revision>
  <dcterms:created xsi:type="dcterms:W3CDTF">2022-11-12T13:19:00Z</dcterms:created>
  <dcterms:modified xsi:type="dcterms:W3CDTF">2023-12-26T07:05:45Z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KSORubyTemplateID">
    <vt:lpwstr>8</vt:lpwstr>
  </property>
  <property fmtid="{D5CDD505-2E9C-101B-9397-08002B2CF9AE}" pid="4" name="ICV">
    <vt:lpwstr>F346E8EEDD414852B2A5DA5433E7A812_12</vt:lpwstr>
  </property>
</Properties>
</file>