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631" r:id="rId3"/>
    <p:sldId id="706" r:id="rId5"/>
    <p:sldId id="713" r:id="rId6"/>
    <p:sldId id="784" r:id="rId7"/>
    <p:sldId id="782" r:id="rId8"/>
    <p:sldId id="783" r:id="rId9"/>
    <p:sldId id="722" r:id="rId10"/>
    <p:sldId id="715" r:id="rId11"/>
    <p:sldId id="716" r:id="rId12"/>
    <p:sldId id="764" r:id="rId13"/>
    <p:sldId id="743" r:id="rId14"/>
    <p:sldId id="785" r:id="rId15"/>
    <p:sldId id="786" r:id="rId16"/>
    <p:sldId id="728" r:id="rId17"/>
    <p:sldId id="750" r:id="rId18"/>
    <p:sldId id="789" r:id="rId19"/>
    <p:sldId id="790" r:id="rId20"/>
  </p:sldIdLst>
  <p:sldSz cx="12192000" cy="6858000"/>
  <p:notesSz cx="9144000" cy="6858000"/>
  <p:custDataLst>
    <p:tags r:id="rId2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 userDrawn="1">
          <p15:clr>
            <a:srgbClr val="A4A3A4"/>
          </p15:clr>
        </p15:guide>
        <p15:guide id="2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8457" autoAdjust="0"/>
  </p:normalViewPr>
  <p:slideViewPr>
    <p:cSldViewPr snapToGrid="0" showGuides="1">
      <p:cViewPr varScale="1">
        <p:scale>
          <a:sx n="73" d="100"/>
          <a:sy n="73" d="100"/>
        </p:scale>
        <p:origin x="1152" y="58"/>
      </p:cViewPr>
      <p:guideLst>
        <p:guide orient="horz" pos="2096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33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0" Type="http://schemas.openxmlformats.org/officeDocument/2006/relationships/tags" Target="../tags/tag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69479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  <a:endParaRPr kumimoji="0" lang="zh-CN" altLang="en-US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2024.05.09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371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40" y="721360"/>
            <a:ext cx="3945255" cy="4963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0" y="721360"/>
            <a:ext cx="3827780" cy="4929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43630" y="61156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18-727</a:t>
            </a:r>
            <a:r>
              <a:rPr lang="zh-CN" altLang="en-US"/>
              <a:t>，</a:t>
            </a:r>
            <a:r>
              <a:rPr lang="en-US" altLang="zh-CN"/>
              <a:t>18-726</a:t>
            </a:r>
            <a:r>
              <a:rPr lang="zh-CN" altLang="en-US"/>
              <a:t>（</a:t>
            </a:r>
            <a:r>
              <a:rPr lang="en-US" altLang="zh-CN"/>
              <a:t>2020</a:t>
            </a:r>
            <a:r>
              <a:rPr lang="zh-CN" altLang="en-US"/>
              <a:t>级男生宿舍）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623907" y="4708203"/>
            <a:ext cx="47161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地面不整洁，未扫地拖地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469001" y="5781747"/>
            <a:ext cx="414782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19-842,19-843</a:t>
            </a:r>
            <a:r>
              <a:rPr lang="zh-CN" altLang="en-US" dirty="0"/>
              <a:t>阳台脏乱</a:t>
            </a:r>
            <a:endParaRPr lang="zh-CN" altLang="en-US" dirty="0"/>
          </a:p>
        </p:txBody>
      </p:sp>
      <p:pic>
        <p:nvPicPr>
          <p:cNvPr id="2" name="图片 1" descr="23460fdc5e2438bb4252f06c236928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" y="960755"/>
            <a:ext cx="4678680" cy="3509010"/>
          </a:xfrm>
          <a:prstGeom prst="rect">
            <a:avLst/>
          </a:prstGeom>
        </p:spPr>
      </p:pic>
      <p:pic>
        <p:nvPicPr>
          <p:cNvPr id="4" name="图片 3" descr="94a9950df36dcf45ba67d801c2d87e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829945"/>
            <a:ext cx="3202940" cy="4270375"/>
          </a:xfrm>
          <a:prstGeom prst="rect">
            <a:avLst/>
          </a:prstGeom>
        </p:spPr>
      </p:pic>
      <p:pic>
        <p:nvPicPr>
          <p:cNvPr id="6" name="图片 5" descr="5f511a58eece16aaa060064618282a5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320" y="1059815"/>
            <a:ext cx="2643505" cy="35255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475827" y="5960423"/>
            <a:ext cx="47161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阳台脏乱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469001" y="5781747"/>
            <a:ext cx="41478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19-851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阳台杂物摆放不齐，衣服乱推</a:t>
            </a:r>
            <a:endParaRPr lang="zh-CN" altLang="en-US" dirty="0"/>
          </a:p>
          <a:p>
            <a:r>
              <a:rPr lang="zh-CN" altLang="en-US" dirty="0"/>
              <a:t>（注意个人卫生）</a:t>
            </a:r>
            <a:endParaRPr lang="en-US" altLang="zh-CN" dirty="0"/>
          </a:p>
        </p:txBody>
      </p:sp>
      <p:pic>
        <p:nvPicPr>
          <p:cNvPr id="2" name="图片 1" descr="957bef046c3183f3a9d0d95052091fe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" y="1144905"/>
            <a:ext cx="4263390" cy="3197860"/>
          </a:xfrm>
          <a:prstGeom prst="rect">
            <a:avLst/>
          </a:prstGeom>
        </p:spPr>
      </p:pic>
      <p:pic>
        <p:nvPicPr>
          <p:cNvPr id="3" name="图片 2" descr="60e61068b3d13faa1d750164a603f6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475" y="758825"/>
            <a:ext cx="5292725" cy="39693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831302" y="5781988"/>
            <a:ext cx="47161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19-852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个人卫生差劲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469001" y="578174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19-850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纸盒摆放不整洁</a:t>
            </a:r>
            <a:endParaRPr lang="en-US" altLang="zh-CN" dirty="0"/>
          </a:p>
        </p:txBody>
      </p:sp>
      <p:pic>
        <p:nvPicPr>
          <p:cNvPr id="2" name="图片 1" descr="4efa04c72acdaa2fc002736f5eac7b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5" y="1819910"/>
            <a:ext cx="4544695" cy="3408680"/>
          </a:xfrm>
          <a:prstGeom prst="rect">
            <a:avLst/>
          </a:prstGeom>
        </p:spPr>
      </p:pic>
      <p:pic>
        <p:nvPicPr>
          <p:cNvPr id="3" name="图片 2" descr="144755a84b2bcaa43c748752edc810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575" y="1434465"/>
            <a:ext cx="4897755" cy="3673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981075" y="5864860"/>
            <a:ext cx="5629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12-601,522,509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杂物乱摆放，桌面不整洁，个人卫生差劲</a:t>
            </a:r>
            <a:endParaRPr lang="zh-CN" altLang="en-US" dirty="0"/>
          </a:p>
        </p:txBody>
      </p:sp>
      <p:pic>
        <p:nvPicPr>
          <p:cNvPr id="2" name="图片 1" descr="5bea0ae0769939aa1a1bf3d70156289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088390"/>
            <a:ext cx="3902710" cy="4681220"/>
          </a:xfrm>
          <a:prstGeom prst="rect">
            <a:avLst/>
          </a:prstGeom>
        </p:spPr>
      </p:pic>
      <p:pic>
        <p:nvPicPr>
          <p:cNvPr id="3" name="图片 2" descr="b92695e74a077080242d516f430a7af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1085215"/>
            <a:ext cx="3674110" cy="4779010"/>
          </a:xfrm>
          <a:prstGeom prst="rect">
            <a:avLst/>
          </a:prstGeom>
        </p:spPr>
      </p:pic>
      <p:pic>
        <p:nvPicPr>
          <p:cNvPr id="6" name="图片 5" descr="91f16c643e0b8709807f477b6947cd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75" y="1085215"/>
            <a:ext cx="3723005" cy="47796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39315" y="5514975"/>
            <a:ext cx="661225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17-729,737,739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sz="3200" dirty="0">
                <a:solidFill>
                  <a:srgbClr val="FF0000"/>
                </a:solidFill>
              </a:rPr>
              <a:t>整体脏乱！！！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图片 1" descr="8b2be5990e9d13f8fb2a3efdaa38d3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" y="834390"/>
            <a:ext cx="3260725" cy="4347845"/>
          </a:xfrm>
          <a:prstGeom prst="rect">
            <a:avLst/>
          </a:prstGeom>
        </p:spPr>
      </p:pic>
      <p:pic>
        <p:nvPicPr>
          <p:cNvPr id="4" name="图片 3" descr="2d95b5e689b3649cf4ae02ccc80e79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395" y="834390"/>
            <a:ext cx="3260725" cy="4348480"/>
          </a:xfrm>
          <a:prstGeom prst="rect">
            <a:avLst/>
          </a:prstGeom>
        </p:spPr>
      </p:pic>
      <p:pic>
        <p:nvPicPr>
          <p:cNvPr id="6" name="图片 5" descr="4fd74de91ec812ab60e442496ab450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782320"/>
            <a:ext cx="3299460" cy="43999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44050642fd54112fc7ebad995a9b4e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" y="890270"/>
            <a:ext cx="3729355" cy="4972685"/>
          </a:xfrm>
          <a:prstGeom prst="rect">
            <a:avLst/>
          </a:prstGeom>
        </p:spPr>
      </p:pic>
      <p:pic>
        <p:nvPicPr>
          <p:cNvPr id="3" name="图片 2" descr="5f3d32a4a7363cdc48c3900964bcc0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45" y="890270"/>
            <a:ext cx="3615690" cy="4821555"/>
          </a:xfrm>
          <a:prstGeom prst="rect">
            <a:avLst/>
          </a:prstGeom>
        </p:spPr>
      </p:pic>
      <p:pic>
        <p:nvPicPr>
          <p:cNvPr id="4" name="图片 3" descr="91837b0d55d01c65a5d96d0d5980ae6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835" y="890270"/>
            <a:ext cx="3544570" cy="47263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fceee7d33114eadcc29b96db4cefc6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30" y="730250"/>
            <a:ext cx="3609975" cy="4813935"/>
          </a:xfrm>
          <a:prstGeom prst="rect">
            <a:avLst/>
          </a:prstGeom>
        </p:spPr>
      </p:pic>
      <p:pic>
        <p:nvPicPr>
          <p:cNvPr id="4" name="图片 3" descr="74a7a1c1403f94db6a85f92ed2c1f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80" y="730250"/>
            <a:ext cx="3609975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91055" y="5906856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19-840-4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796825" y="6033505"/>
            <a:ext cx="30847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2" name="图片 1" descr="3e63e167ada05dc74b83ff0eb84ef7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695325"/>
            <a:ext cx="6751955" cy="5125085"/>
          </a:xfrm>
          <a:prstGeom prst="rect">
            <a:avLst/>
          </a:prstGeom>
        </p:spPr>
      </p:pic>
      <p:pic>
        <p:nvPicPr>
          <p:cNvPr id="3" name="图片 2" descr="6284dfe84405b1b3b114b4f8077545c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766445"/>
            <a:ext cx="3897630" cy="49828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0675" y="5255454"/>
            <a:ext cx="34736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19-853-2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2" name="图片 1" descr="e26bab7e3568b76f7faaf135f29b48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" y="752475"/>
            <a:ext cx="5241290" cy="4156075"/>
          </a:xfrm>
          <a:prstGeom prst="rect">
            <a:avLst/>
          </a:prstGeom>
        </p:spPr>
      </p:pic>
      <p:pic>
        <p:nvPicPr>
          <p:cNvPr id="3" name="图片 2" descr="bd63366987430503bca2c249aaf066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50" y="753110"/>
            <a:ext cx="5706745" cy="41560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62750" y="5130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19-837-3</a:t>
            </a:r>
            <a:r>
              <a:rPr lang="zh-CN" altLang="en-US"/>
              <a:t>（</a:t>
            </a:r>
            <a:r>
              <a:rPr lang="en-US" altLang="zh-CN"/>
              <a:t>2023</a:t>
            </a:r>
            <a:r>
              <a:rPr lang="zh-CN" altLang="en-US"/>
              <a:t>级男生宿舍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39515" y="59080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向优秀的个人学习！！！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7010" y="5083369"/>
            <a:ext cx="347363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19-812-5,19-808-1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en-US" altLang="zh-CN" dirty="0"/>
              <a:t>  </a:t>
            </a:r>
            <a:r>
              <a:rPr lang="zh-CN" altLang="en-US" sz="2400" dirty="0">
                <a:solidFill>
                  <a:srgbClr val="FF0000"/>
                </a:solidFill>
              </a:rPr>
              <a:t>优秀！继续保持！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图片 3" descr="bee5bc930ded1e42c7f59d239af769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" y="753110"/>
            <a:ext cx="5723890" cy="4081145"/>
          </a:xfrm>
          <a:prstGeom prst="rect">
            <a:avLst/>
          </a:prstGeom>
        </p:spPr>
      </p:pic>
      <p:pic>
        <p:nvPicPr>
          <p:cNvPr id="6" name="图片 5" descr="9b461d4dbfc8e5cd066efd0b89e08f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0" y="753110"/>
            <a:ext cx="5509895" cy="40811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4840" y="5824220"/>
            <a:ext cx="4977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19-853                             15-253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r>
              <a:rPr lang="en-US" altLang="zh-CN" dirty="0"/>
              <a:t>     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届女生宿舍）</a:t>
            </a:r>
            <a:endParaRPr lang="zh-CN" altLang="en-US" dirty="0"/>
          </a:p>
        </p:txBody>
      </p:sp>
      <p:pic>
        <p:nvPicPr>
          <p:cNvPr id="2" name="图片 1" descr="829647ee16ff2f52a1c65a2ff13e3f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" y="679450"/>
            <a:ext cx="4579620" cy="4910455"/>
          </a:xfrm>
          <a:prstGeom prst="rect">
            <a:avLst/>
          </a:prstGeom>
        </p:spPr>
      </p:pic>
      <p:pic>
        <p:nvPicPr>
          <p:cNvPr id="3" name="图片 2" descr="92ab2a1548e3b0e3f6f0faaac1a55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723265"/>
            <a:ext cx="4001135" cy="4866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8120" y="5764724"/>
            <a:ext cx="347363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15-255,15-251</a:t>
            </a:r>
            <a:r>
              <a:rPr lang="zh-CN" altLang="en-US" dirty="0"/>
              <a:t>，</a:t>
            </a:r>
            <a:r>
              <a:rPr lang="en-US" altLang="zh-CN" dirty="0"/>
              <a:t>15-247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级女生宿舍）</a:t>
            </a:r>
            <a:endParaRPr lang="en-US" altLang="zh-CN" dirty="0"/>
          </a:p>
          <a:p>
            <a:r>
              <a:rPr lang="zh-CN" altLang="en-US" sz="2400" dirty="0">
                <a:solidFill>
                  <a:srgbClr val="FF0000"/>
                </a:solidFill>
              </a:rPr>
              <a:t>优秀！继续保持！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" name="图片 1" descr="1c9ef5de7510da9c24125280a57d13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" y="685800"/>
            <a:ext cx="3856355" cy="4622165"/>
          </a:xfrm>
          <a:prstGeom prst="rect">
            <a:avLst/>
          </a:prstGeom>
        </p:spPr>
      </p:pic>
      <p:pic>
        <p:nvPicPr>
          <p:cNvPr id="3" name="图片 2" descr="8903b2d723523faa42e9c63872d484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40" y="685800"/>
            <a:ext cx="3856355" cy="4622800"/>
          </a:xfrm>
          <a:prstGeom prst="rect">
            <a:avLst/>
          </a:prstGeom>
        </p:spPr>
      </p:pic>
      <p:pic>
        <p:nvPicPr>
          <p:cNvPr id="4" name="图片 3" descr="ab699233d66f085d2fb0a686edecb2a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70" y="685800"/>
            <a:ext cx="3857625" cy="4621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371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8211" y="6100883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12-605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7636100" y="6100883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12-606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2" name="图片 1" descr="82e15e924265eab869c742326982787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5" y="751840"/>
            <a:ext cx="4439920" cy="4474210"/>
          </a:xfrm>
          <a:prstGeom prst="rect">
            <a:avLst/>
          </a:prstGeom>
        </p:spPr>
      </p:pic>
      <p:pic>
        <p:nvPicPr>
          <p:cNvPr id="4" name="图片 3" descr="db226142f75ee5dbc6baf290743d4ef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45" y="657860"/>
            <a:ext cx="4767580" cy="4568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6" y="85593"/>
            <a:ext cx="348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58265" y="6250477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5431-1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级女生宿舍）</a:t>
            </a:r>
            <a:endParaRPr lang="en-US" altLang="zh-CN" dirty="0"/>
          </a:p>
        </p:txBody>
      </p:sp>
      <p:pic>
        <p:nvPicPr>
          <p:cNvPr id="3" name="图片 2" descr="83db4a8c0993035a3362951c3b5eace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5" y="749935"/>
            <a:ext cx="6786880" cy="5132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2301" y="5185592"/>
            <a:ext cx="34757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11-621,11-640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 descr="6f033668a551dbd4f3612ec777a949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85" y="761365"/>
            <a:ext cx="3521075" cy="4171950"/>
          </a:xfrm>
          <a:prstGeom prst="rect">
            <a:avLst/>
          </a:prstGeom>
        </p:spPr>
      </p:pic>
      <p:pic>
        <p:nvPicPr>
          <p:cNvPr id="5" name="图片 4" descr="ff428bf493934706b149f2ce32c22a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835" y="761365"/>
            <a:ext cx="3817620" cy="41725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FULL_TEXT_BEAUTIFY_COPY_ID" val="45"/>
</p:tagLst>
</file>

<file path=ppt/tags/tag11.xml><?xml version="1.0" encoding="utf-8"?>
<p:tagLst xmlns:p="http://schemas.openxmlformats.org/presentationml/2006/main">
  <p:tag name="KSO_WM_FULL_TEXT_BEAUTIFY_COPY_ID" val="45"/>
</p:tagLst>
</file>

<file path=ppt/tags/tag12.xml><?xml version="1.0" encoding="utf-8"?>
<p:tagLst xmlns:p="http://schemas.openxmlformats.org/presentationml/2006/main">
  <p:tag name="KSO_WM_FULL_TEXT_BEAUTIFY_COPY_ID" val="45"/>
</p:tagLst>
</file>

<file path=ppt/tags/tag13.xml><?xml version="1.0" encoding="utf-8"?>
<p:tagLst xmlns:p="http://schemas.openxmlformats.org/presentationml/2006/main">
  <p:tag name="KSO_WM_FULL_TEXT_BEAUTIFY_COPY_ID" val="45"/>
</p:tagLst>
</file>

<file path=ppt/tags/tag14.xml><?xml version="1.0" encoding="utf-8"?>
<p:tagLst xmlns:p="http://schemas.openxmlformats.org/presentationml/2006/main">
  <p:tag name="KSO_WM_FULL_TEXT_BEAUTIFY_COPY_ID" val="45"/>
</p:tagLst>
</file>

<file path=ppt/tags/tag15.xml><?xml version="1.0" encoding="utf-8"?>
<p:tagLst xmlns:p="http://schemas.openxmlformats.org/presentationml/2006/main">
  <p:tag name="KSO_WM_FULL_TEXT_BEAUTIFY_COPY_ID" val="45"/>
</p:tagLst>
</file>

<file path=ppt/tags/tag16.xml><?xml version="1.0" encoding="utf-8"?>
<p:tagLst xmlns:p="http://schemas.openxmlformats.org/presentationml/2006/main">
  <p:tag name="KSO_WM_FULL_TEXT_BEAUTIFY_COPY_ID" val="45"/>
</p:tagLst>
</file>

<file path=ppt/tags/tag17.xml><?xml version="1.0" encoding="utf-8"?>
<p:tagLst xmlns:p="http://schemas.openxmlformats.org/presentationml/2006/main">
  <p:tag name="KSO_WM_FULL_TEXT_BEAUTIFY_COPY_ID" val="45"/>
</p:tagLst>
</file>

<file path=ppt/tags/tag18.xml><?xml version="1.0" encoding="utf-8"?>
<p:tagLst xmlns:p="http://schemas.openxmlformats.org/presentationml/2006/main">
  <p:tag name="KSO_WM_FULL_TEXT_BEAUTIFY_COPY_ID" val="45"/>
</p:tagLst>
</file>

<file path=ppt/tags/tag19.xml><?xml version="1.0" encoding="utf-8"?>
<p:tagLst xmlns:p="http://schemas.openxmlformats.org/presentationml/2006/main">
  <p:tag name="KSO_WM_FULL_TEXT_BEAUTIFY_COPY_ID" val="6"/>
</p:tagLst>
</file>

<file path=ppt/tags/tag2.xml><?xml version="1.0" encoding="utf-8"?>
<p:tagLst xmlns:p="http://schemas.openxmlformats.org/presentationml/2006/main">
  <p:tag name="KSO_WM_FULL_TEXT_BEAUTIFY_COPY_ID" val="18435"/>
</p:tagLst>
</file>

<file path=ppt/tags/tag20.xml><?xml version="1.0" encoding="utf-8"?>
<p:tagLst xmlns:p="http://schemas.openxmlformats.org/presentationml/2006/main">
  <p:tag name="KSO_WM_FULL_TEXT_BEAUTIFY_COPY_ID" val="6"/>
</p:tagLst>
</file>

<file path=ppt/tags/tag21.xml><?xml version="1.0" encoding="utf-8"?>
<p:tagLst xmlns:p="http://schemas.openxmlformats.org/presentationml/2006/main">
  <p:tag name="KSO_WM_FULL_TEXT_BEAUTIFY_COPY_ID" val="45"/>
</p:tagLst>
</file>

<file path=ppt/tags/tag22.xml><?xml version="1.0" encoding="utf-8"?>
<p:tagLst xmlns:p="http://schemas.openxmlformats.org/presentationml/2006/main">
  <p:tag name="KSO_WM_FULL_TEXT_BEAUTIFY_COPY_ID" val="6"/>
</p:tagLst>
</file>

<file path=ppt/tags/tag23.xml><?xml version="1.0" encoding="utf-8"?>
<p:tagLst xmlns:p="http://schemas.openxmlformats.org/presentationml/2006/main">
  <p:tag name="KSO_WM_FULL_TEXT_BEAUTIFY_COPY_ID" val="6"/>
</p:tagLst>
</file>

<file path=ppt/tags/tag24.xml><?xml version="1.0" encoding="utf-8"?>
<p:tagLst xmlns:p="http://schemas.openxmlformats.org/presentationml/2006/main">
  <p:tag name="KSO_WM_FULL_TEXT_BEAUTIFY_COPY_ID" val="45"/>
</p:tagLst>
</file>

<file path=ppt/tags/tag25.xml><?xml version="1.0" encoding="utf-8"?>
<p:tagLst xmlns:p="http://schemas.openxmlformats.org/presentationml/2006/main">
  <p:tag name="KSO_WM_FULL_TEXT_BEAUTIFY_COPY_ID" val="6"/>
</p:tagLst>
</file>

<file path=ppt/tags/tag26.xml><?xml version="1.0" encoding="utf-8"?>
<p:tagLst xmlns:p="http://schemas.openxmlformats.org/presentationml/2006/main">
  <p:tag name="KSO_WM_FULL_TEXT_BEAUTIFY_COPY_ID" val="6"/>
</p:tagLst>
</file>

<file path=ppt/tags/tag27.xml><?xml version="1.0" encoding="utf-8"?>
<p:tagLst xmlns:p="http://schemas.openxmlformats.org/presentationml/2006/main">
  <p:tag name="KSO_WM_FULL_TEXT_BEAUTIFY_COPY_ID" val="45"/>
</p:tagLst>
</file>

<file path=ppt/tags/tag28.xml><?xml version="1.0" encoding="utf-8"?>
<p:tagLst xmlns:p="http://schemas.openxmlformats.org/presentationml/2006/main">
  <p:tag name="KSO_WM_FULL_TEXT_BEAUTIFY_COPY_ID" val="6"/>
</p:tagLst>
</file>

<file path=ppt/tags/tag29.xml><?xml version="1.0" encoding="utf-8"?>
<p:tagLst xmlns:p="http://schemas.openxmlformats.org/presentationml/2006/main">
  <p:tag name="KSO_WM_FULL_TEXT_BEAUTIFY_COPY_ID" val="45"/>
</p:tagLst>
</file>

<file path=ppt/tags/tag3.xml><?xml version="1.0" encoding="utf-8"?>
<p:tagLst xmlns:p="http://schemas.openxmlformats.org/presentationml/2006/main">
  <p:tag name="KSO_WM_FULL_TEXT_BEAUTIFY_COPY_ID" val="18436"/>
</p:tagLst>
</file>

<file path=ppt/tags/tag30.xml><?xml version="1.0" encoding="utf-8"?>
<p:tagLst xmlns:p="http://schemas.openxmlformats.org/presentationml/2006/main">
  <p:tag name="KSO_WM_FULL_TEXT_BEAUTIFY_COPY_ID" val="6"/>
</p:tagLst>
</file>

<file path=ppt/tags/tag31.xml><?xml version="1.0" encoding="utf-8"?>
<p:tagLst xmlns:p="http://schemas.openxmlformats.org/presentationml/2006/main">
  <p:tag name="KSO_WM_FULL_TEXT_BEAUTIFY_COPY_ID" val="45"/>
</p:tagLst>
</file>

<file path=ppt/tags/tag32.xml><?xml version="1.0" encoding="utf-8"?>
<p:tagLst xmlns:p="http://schemas.openxmlformats.org/presentationml/2006/main">
  <p:tag name="KSO_WM_FULL_TEXT_BEAUTIFY_COPY_ID" val="45"/>
</p:tagLst>
</file>

<file path=ppt/tags/tag33.xml><?xml version="1.0" encoding="utf-8"?>
<p:tagLst xmlns:p="http://schemas.openxmlformats.org/presentationml/2006/main">
  <p:tag name="commondata" val="eyJoZGlkIjoiOWExZDhkZWI5ODJhNTAwODQ1YmUzMjIyNGRhNDBlMWUifQ=="/>
</p:tagLst>
</file>

<file path=ppt/tags/tag4.xml><?xml version="1.0" encoding="utf-8"?>
<p:tagLst xmlns:p="http://schemas.openxmlformats.org/presentationml/2006/main">
  <p:tag name="KSO_WM_FULL_TEXT_BEAUTIFY_COPY_ID" val="17"/>
</p:tagLst>
</file>

<file path=ppt/tags/tag5.xml><?xml version="1.0" encoding="utf-8"?>
<p:tagLst xmlns:p="http://schemas.openxmlformats.org/presentationml/2006/main">
  <p:tag name="KSO_WM_FULL_TEXT_BEAUTIFY_COPY_ID" val="18"/>
</p:tagLst>
</file>

<file path=ppt/tags/tag6.xml><?xml version="1.0" encoding="utf-8"?>
<p:tagLst xmlns:p="http://schemas.openxmlformats.org/presentationml/2006/main">
  <p:tag name="KSO_WM_FULL_TEXT_BEAUTIFY_COPY_ID" val="20"/>
</p:tagLst>
</file>

<file path=ppt/tags/tag7.xml><?xml version="1.0" encoding="utf-8"?>
<p:tagLst xmlns:p="http://schemas.openxmlformats.org/presentationml/2006/main">
  <p:tag name="KSO_WM_FULL_TEXT_BEAUTIFY_COPY_ID" val="21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WPS 演示</Application>
  <PresentationFormat>宽屏</PresentationFormat>
  <Paragraphs>93</Paragraphs>
  <Slides>17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Calibri Light</vt:lpstr>
      <vt:lpstr>Calibri</vt:lpstr>
      <vt:lpstr>Calibri</vt:lpstr>
      <vt:lpstr>微软雅黑</vt:lpstr>
      <vt:lpstr>Arial Unicode MS</vt:lpstr>
      <vt:lpstr>华文仿宋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偶喻.</cp:lastModifiedBy>
  <cp:revision>1792</cp:revision>
  <dcterms:created xsi:type="dcterms:W3CDTF">2022-11-12T13:19:00Z</dcterms:created>
  <dcterms:modified xsi:type="dcterms:W3CDTF">2024-05-09T06:17:07Z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KSORubyTemplateID">
    <vt:lpwstr>8</vt:lpwstr>
  </property>
  <property fmtid="{D5CDD505-2E9C-101B-9397-08002B2CF9AE}" pid="4" name="ICV">
    <vt:lpwstr>E22C0269004949009E6AB03D8AEB2B07_12</vt:lpwstr>
  </property>
</Properties>
</file>