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notesSlides/notesSlide17.xml" ContentType="application/vnd.openxmlformats-officedocument.presentationml.notesSlide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tags/tag3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631" r:id="rId2"/>
    <p:sldId id="706" r:id="rId3"/>
    <p:sldId id="798" r:id="rId4"/>
    <p:sldId id="799" r:id="rId5"/>
    <p:sldId id="800" r:id="rId6"/>
    <p:sldId id="801" r:id="rId7"/>
    <p:sldId id="722" r:id="rId8"/>
    <p:sldId id="716" r:id="rId9"/>
    <p:sldId id="764" r:id="rId10"/>
    <p:sldId id="814" r:id="rId11"/>
    <p:sldId id="743" r:id="rId12"/>
    <p:sldId id="785" r:id="rId13"/>
    <p:sldId id="728" r:id="rId14"/>
    <p:sldId id="803" r:id="rId15"/>
    <p:sldId id="804" r:id="rId16"/>
    <p:sldId id="802" r:id="rId17"/>
    <p:sldId id="789" r:id="rId18"/>
    <p:sldId id="790" r:id="rId19"/>
    <p:sldId id="813" r:id="rId20"/>
  </p:sldIdLst>
  <p:sldSz cx="12192000" cy="6858000"/>
  <p:notesSz cx="9144000" cy="6858000"/>
  <p:custDataLst>
    <p:tags r:id="rId23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5" userDrawn="1">
          <p15:clr>
            <a:srgbClr val="A4A3A4"/>
          </p15:clr>
        </p15:guide>
        <p15:guide id="2" pos="72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0" autoAdjust="0"/>
    <p:restoredTop sz="88457" autoAdjust="0"/>
  </p:normalViewPr>
  <p:slideViewPr>
    <p:cSldViewPr snapToGrid="0" showGuides="1">
      <p:cViewPr varScale="1">
        <p:scale>
          <a:sx n="80" d="100"/>
          <a:sy n="80" d="100"/>
        </p:scale>
        <p:origin x="642" y="90"/>
      </p:cViewPr>
      <p:guideLst>
        <p:guide orient="horz" pos="2055"/>
        <p:guide pos="72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  <p:pic>
        <p:nvPicPr>
          <p:cNvPr id="8" name="图片 7" descr="未标题-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/>
          <a:srcRect r="63286"/>
          <a:stretch>
            <a:fillRect/>
          </a:stretch>
        </p:blipFill>
        <p:spPr>
          <a:xfrm>
            <a:off x="126000" y="6483178"/>
            <a:ext cx="409530" cy="374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  <a:t>2024/5/24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  <a:t>2024/5/24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6.png"/><Relationship Id="rId5" Type="http://schemas.openxmlformats.org/officeDocument/2006/relationships/tags" Target="../tags/tag7.xml"/><Relationship Id="rId10" Type="http://schemas.openxmlformats.org/officeDocument/2006/relationships/image" Target="../media/image5.png"/><Relationship Id="rId4" Type="http://schemas.openxmlformats.org/officeDocument/2006/relationships/tags" Target="../tags/tag6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27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2.xml"/><Relationship Id="rId7" Type="http://schemas.openxmlformats.org/officeDocument/2006/relationships/image" Target="../media/image3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69479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04970" y="1846085"/>
            <a:ext cx="9371504" cy="22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石油工程学院宿舍卫生</a:t>
            </a:r>
            <a:endParaRPr kumimoji="0" lang="en-US" altLang="zh-CN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检查结果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5129846" y="5780262"/>
            <a:ext cx="49108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2024.05.16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未标题-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/>
          <a:srcRect r="63286"/>
          <a:stretch>
            <a:fillRect/>
          </a:stretch>
        </p:blipFill>
        <p:spPr>
          <a:xfrm>
            <a:off x="10805404" y="274437"/>
            <a:ext cx="1124366" cy="10290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371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pic>
        <p:nvPicPr>
          <p:cNvPr id="122" name="图片 121"/>
          <p:cNvPicPr/>
          <p:nvPr/>
        </p:nvPicPr>
        <p:blipFill>
          <a:blip r:embed="rId4"/>
          <a:stretch>
            <a:fillRect/>
          </a:stretch>
        </p:blipFill>
        <p:spPr>
          <a:xfrm>
            <a:off x="699135" y="822325"/>
            <a:ext cx="3940175" cy="4486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" name="图片 122"/>
          <p:cNvPicPr/>
          <p:nvPr/>
        </p:nvPicPr>
        <p:blipFill>
          <a:blip r:embed="rId5"/>
          <a:stretch>
            <a:fillRect/>
          </a:stretch>
        </p:blipFill>
        <p:spPr>
          <a:xfrm>
            <a:off x="5313045" y="869315"/>
            <a:ext cx="4243705" cy="44392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469001" y="5781747"/>
            <a:ext cx="414782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19-842,19-847</a:t>
            </a:r>
            <a:r>
              <a:rPr lang="zh-CN" altLang="en-US" dirty="0"/>
              <a:t>阳台脏乱</a:t>
            </a:r>
          </a:p>
        </p:txBody>
      </p:sp>
      <p:pic>
        <p:nvPicPr>
          <p:cNvPr id="112" name="图片 111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991235"/>
            <a:ext cx="5277485" cy="4123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图片 112"/>
          <p:cNvPicPr/>
          <p:nvPr/>
        </p:nvPicPr>
        <p:blipFill>
          <a:blip r:embed="rId6"/>
          <a:stretch>
            <a:fillRect/>
          </a:stretch>
        </p:blipFill>
        <p:spPr>
          <a:xfrm>
            <a:off x="5681980" y="828675"/>
            <a:ext cx="5713730" cy="4285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475827" y="5960423"/>
            <a:ext cx="471617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阳台脏乱</a:t>
            </a:r>
            <a:endParaRPr lang="en-US" altLang="zh-CN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469001" y="5781747"/>
            <a:ext cx="41478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19-851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dirty="0"/>
              <a:t>阳台杂物摆放不齐，衣服乱推</a:t>
            </a:r>
          </a:p>
          <a:p>
            <a:r>
              <a:rPr lang="zh-CN" altLang="en-US" dirty="0"/>
              <a:t>（注意个人卫生）</a:t>
            </a:r>
            <a:endParaRPr lang="en-US" altLang="zh-CN" dirty="0"/>
          </a:p>
        </p:txBody>
      </p:sp>
      <p:pic>
        <p:nvPicPr>
          <p:cNvPr id="2" name="图片 1" descr="957bef046c3183f3a9d0d95052091fe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40" y="1144905"/>
            <a:ext cx="4263390" cy="3197860"/>
          </a:xfrm>
          <a:prstGeom prst="rect">
            <a:avLst/>
          </a:prstGeom>
        </p:spPr>
      </p:pic>
      <p:pic>
        <p:nvPicPr>
          <p:cNvPr id="3" name="图片 2" descr="60e61068b3d13faa1d750164a603f6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475" y="758825"/>
            <a:ext cx="5292725" cy="39693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981075" y="5864860"/>
            <a:ext cx="5629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杂物乱摆放，桌面不整洁，个人卫生差劲</a:t>
            </a:r>
          </a:p>
        </p:txBody>
      </p:sp>
      <p:pic>
        <p:nvPicPr>
          <p:cNvPr id="114" name="图片 113"/>
          <p:cNvPicPr/>
          <p:nvPr/>
        </p:nvPicPr>
        <p:blipFill>
          <a:blip r:embed="rId5"/>
          <a:stretch>
            <a:fillRect/>
          </a:stretch>
        </p:blipFill>
        <p:spPr>
          <a:xfrm>
            <a:off x="387350" y="958215"/>
            <a:ext cx="3521075" cy="455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图片 114"/>
          <p:cNvPicPr/>
          <p:nvPr/>
        </p:nvPicPr>
        <p:blipFill>
          <a:blip r:embed="rId6"/>
          <a:stretch>
            <a:fillRect/>
          </a:stretch>
        </p:blipFill>
        <p:spPr>
          <a:xfrm>
            <a:off x="4435475" y="958215"/>
            <a:ext cx="3346450" cy="457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图片 115"/>
          <p:cNvPicPr/>
          <p:nvPr/>
        </p:nvPicPr>
        <p:blipFill>
          <a:blip r:embed="rId7"/>
          <a:stretch>
            <a:fillRect/>
          </a:stretch>
        </p:blipFill>
        <p:spPr>
          <a:xfrm>
            <a:off x="8090535" y="958215"/>
            <a:ext cx="3890010" cy="4716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981075" y="5864860"/>
            <a:ext cx="5629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杂物乱摆放，桌面不整洁。</a:t>
            </a:r>
            <a:endParaRPr lang="en-US" altLang="zh-CN" dirty="0"/>
          </a:p>
        </p:txBody>
      </p:sp>
      <p:pic>
        <p:nvPicPr>
          <p:cNvPr id="117" name="图片 116"/>
          <p:cNvPicPr/>
          <p:nvPr/>
        </p:nvPicPr>
        <p:blipFill>
          <a:blip r:embed="rId5"/>
          <a:stretch>
            <a:fillRect/>
          </a:stretch>
        </p:blipFill>
        <p:spPr>
          <a:xfrm>
            <a:off x="490855" y="958850"/>
            <a:ext cx="3473450" cy="4631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图片 117"/>
          <p:cNvPicPr/>
          <p:nvPr/>
        </p:nvPicPr>
        <p:blipFill>
          <a:blip r:embed="rId6"/>
          <a:stretch>
            <a:fillRect/>
          </a:stretch>
        </p:blipFill>
        <p:spPr>
          <a:xfrm>
            <a:off x="4690110" y="935355"/>
            <a:ext cx="6206490" cy="46551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981075" y="5864860"/>
            <a:ext cx="5629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杂物乱摆放，桌面不整洁。</a:t>
            </a:r>
            <a:endParaRPr lang="en-US" altLang="zh-CN" dirty="0"/>
          </a:p>
        </p:txBody>
      </p:sp>
      <p:pic>
        <p:nvPicPr>
          <p:cNvPr id="119" name="图片 118"/>
          <p:cNvPicPr/>
          <p:nvPr/>
        </p:nvPicPr>
        <p:blipFill>
          <a:blip r:embed="rId5"/>
          <a:stretch>
            <a:fillRect/>
          </a:stretch>
        </p:blipFill>
        <p:spPr>
          <a:xfrm>
            <a:off x="220345" y="810260"/>
            <a:ext cx="5601335" cy="4116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900" y="810260"/>
            <a:ext cx="3754755" cy="41154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139315" y="5514975"/>
            <a:ext cx="661225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2020</a:t>
            </a:r>
            <a:r>
              <a:rPr lang="zh-CN" altLang="en-US" dirty="0"/>
              <a:t>级男生宿舍）</a:t>
            </a:r>
            <a:endParaRPr lang="en-US" altLang="zh-CN" dirty="0"/>
          </a:p>
          <a:p>
            <a:r>
              <a:rPr lang="zh-CN" altLang="en-US" sz="3200" dirty="0">
                <a:solidFill>
                  <a:srgbClr val="FF0000"/>
                </a:solidFill>
              </a:rPr>
              <a:t>整体脏乱！！！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6215" y="1120775"/>
            <a:ext cx="3136900" cy="4061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3605" y="1450975"/>
            <a:ext cx="3851275" cy="3400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3800" y="1649095"/>
            <a:ext cx="4268470" cy="32023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55" y="778510"/>
            <a:ext cx="3359150" cy="4479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785" y="778510"/>
            <a:ext cx="3397250" cy="453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230" y="712470"/>
            <a:ext cx="3797300" cy="48856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83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35" y="1098550"/>
            <a:ext cx="5249545" cy="4110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320" y="1099820"/>
            <a:ext cx="5478145" cy="41090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5483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</a:p>
        </p:txBody>
      </p:sp>
      <p:pic>
        <p:nvPicPr>
          <p:cNvPr id="120" name="图片 119"/>
          <p:cNvPicPr/>
          <p:nvPr/>
        </p:nvPicPr>
        <p:blipFill>
          <a:blip r:embed="rId4"/>
          <a:stretch>
            <a:fillRect/>
          </a:stretch>
        </p:blipFill>
        <p:spPr>
          <a:xfrm>
            <a:off x="89535" y="1188085"/>
            <a:ext cx="5819140" cy="4020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图片 120"/>
          <p:cNvPicPr/>
          <p:nvPr/>
        </p:nvPicPr>
        <p:blipFill>
          <a:blip r:embed="rId5"/>
          <a:stretch>
            <a:fillRect/>
          </a:stretch>
        </p:blipFill>
        <p:spPr>
          <a:xfrm>
            <a:off x="6095365" y="1188720"/>
            <a:ext cx="5019040" cy="4181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621155" y="578866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ym typeface="+mn-ea"/>
              </a:rPr>
              <a:t>杂物乱摆放。</a:t>
            </a:r>
            <a:endParaRPr lang="en-US" altLang="zh-CN" dirty="0"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91055" y="5906856"/>
            <a:ext cx="34757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19-837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796825" y="6033505"/>
            <a:ext cx="30847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076960"/>
            <a:ext cx="5814695" cy="4361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6090285" y="1076960"/>
            <a:ext cx="5598160" cy="4361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91055" y="5906856"/>
            <a:ext cx="34757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796825" y="6033505"/>
            <a:ext cx="30847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19-853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6090285" y="1076960"/>
            <a:ext cx="5598160" cy="4361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1076960"/>
            <a:ext cx="5648325" cy="4273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91055" y="5906856"/>
            <a:ext cx="34757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19-805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796825" y="6033505"/>
            <a:ext cx="30847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19-813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105" name="图片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993775"/>
            <a:ext cx="5680075" cy="4274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6046470" y="993775"/>
            <a:ext cx="5932170" cy="4285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91055" y="5906856"/>
            <a:ext cx="34757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19-817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796825" y="6033505"/>
            <a:ext cx="30847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15-247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107" name="图片 106"/>
          <p:cNvPicPr/>
          <p:nvPr/>
        </p:nvPicPr>
        <p:blipFill>
          <a:blip r:embed="rId4"/>
          <a:stretch>
            <a:fillRect/>
          </a:stretch>
        </p:blipFill>
        <p:spPr>
          <a:xfrm>
            <a:off x="975360" y="873760"/>
            <a:ext cx="3442970" cy="459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5"/>
          <a:stretch>
            <a:fillRect/>
          </a:stretch>
        </p:blipFill>
        <p:spPr>
          <a:xfrm>
            <a:off x="7134225" y="911225"/>
            <a:ext cx="3745230" cy="4995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91055" y="5906856"/>
            <a:ext cx="34757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15-255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7796825" y="6033505"/>
            <a:ext cx="30847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15-253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109" name="图片 108"/>
          <p:cNvPicPr/>
          <p:nvPr/>
        </p:nvPicPr>
        <p:blipFill>
          <a:blip r:embed="rId4"/>
          <a:stretch>
            <a:fillRect/>
          </a:stretch>
        </p:blipFill>
        <p:spPr>
          <a:xfrm>
            <a:off x="1064895" y="895350"/>
            <a:ext cx="3542665" cy="472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5"/>
          <a:stretch>
            <a:fillRect/>
          </a:stretch>
        </p:blipFill>
        <p:spPr>
          <a:xfrm>
            <a:off x="6420485" y="753110"/>
            <a:ext cx="3606800" cy="4810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371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98211" y="6100883"/>
            <a:ext cx="347572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12-613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111" name="图片 110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139190"/>
            <a:ext cx="5751195" cy="4313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62301" y="5185592"/>
            <a:ext cx="347572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11-621,11-640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级男生宿舍）</a:t>
            </a:r>
            <a:endParaRPr lang="en-US" altLang="zh-CN" dirty="0"/>
          </a:p>
        </p:txBody>
      </p:sp>
      <p:pic>
        <p:nvPicPr>
          <p:cNvPr id="3" name="图片 2" descr="6f033668a551dbd4f3612ec777a949a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85" y="761365"/>
            <a:ext cx="3521075" cy="4171950"/>
          </a:xfrm>
          <a:prstGeom prst="rect">
            <a:avLst/>
          </a:prstGeom>
        </p:spPr>
      </p:pic>
      <p:pic>
        <p:nvPicPr>
          <p:cNvPr id="5" name="图片 4" descr="ff428bf493934706b149f2ce32c22a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835" y="761365"/>
            <a:ext cx="3817620" cy="41725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8371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级优秀宿舍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643630" y="61156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9411-1</a:t>
            </a:r>
            <a:r>
              <a:rPr lang="zh-CN" altLang="en-US"/>
              <a:t>，</a:t>
            </a:r>
            <a:r>
              <a:rPr lang="en-US" altLang="zh-CN"/>
              <a:t>9421-1</a:t>
            </a:r>
            <a:r>
              <a:rPr lang="zh-CN" altLang="en-US"/>
              <a:t>（</a:t>
            </a:r>
            <a:r>
              <a:rPr lang="en-US" altLang="zh-CN"/>
              <a:t>2020</a:t>
            </a:r>
            <a:r>
              <a:rPr lang="zh-CN" altLang="en-US"/>
              <a:t>级女生宿舍）</a:t>
            </a:r>
          </a:p>
        </p:txBody>
      </p:sp>
      <p:pic>
        <p:nvPicPr>
          <p:cNvPr id="4" name="图片 3" descr="62633bc033dcd52f2ce0547e8ddd379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105" y="742315"/>
            <a:ext cx="3860165" cy="5147310"/>
          </a:xfrm>
          <a:prstGeom prst="rect">
            <a:avLst/>
          </a:prstGeom>
        </p:spPr>
      </p:pic>
      <p:pic>
        <p:nvPicPr>
          <p:cNvPr id="7" name="图片 6" descr="6a3001c018c9f6b026ea5c54bae7ea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205" y="742315"/>
            <a:ext cx="3860165" cy="51473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Y2OTMyNGMyN2EzYzcxNDNmMDdlYzA4ZmI3ZmEyMm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4400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Microsoft Office PowerPoint</Application>
  <PresentationFormat>宽屏</PresentationFormat>
  <Paragraphs>65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华文仿宋</vt:lpstr>
      <vt:lpstr>宋体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sydx-008</cp:lastModifiedBy>
  <cp:revision>1799</cp:revision>
  <dcterms:created xsi:type="dcterms:W3CDTF">2022-11-12T13:19:00Z</dcterms:created>
  <dcterms:modified xsi:type="dcterms:W3CDTF">2024-05-24T11:05:37Z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KSORubyTemplateID">
    <vt:lpwstr>8</vt:lpwstr>
  </property>
  <property fmtid="{D5CDD505-2E9C-101B-9397-08002B2CF9AE}" pid="4" name="ICV">
    <vt:lpwstr>17290FFC80CA4CB698F6E1DAB60E0A68_13</vt:lpwstr>
  </property>
</Properties>
</file>