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31" r:id="rId2"/>
    <p:sldId id="706" r:id="rId3"/>
    <p:sldId id="707" r:id="rId4"/>
    <p:sldId id="708" r:id="rId5"/>
    <p:sldId id="709" r:id="rId6"/>
    <p:sldId id="712" r:id="rId7"/>
    <p:sldId id="693" r:id="rId8"/>
  </p:sldIdLst>
  <p:sldSz cx="12192000" cy="6858000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88457" autoAdjust="0"/>
  </p:normalViewPr>
  <p:slideViewPr>
    <p:cSldViewPr snapToGrid="0">
      <p:cViewPr varScale="1">
        <p:scale>
          <a:sx n="54" d="100"/>
          <a:sy n="54" d="100"/>
        </p:scale>
        <p:origin x="96" y="480"/>
      </p:cViewPr>
      <p:guideLst>
        <p:guide orient="horz" pos="2137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4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2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0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8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8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  <p:pic>
        <p:nvPicPr>
          <p:cNvPr id="8" name="图片 7" descr="未标题-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 r="63286"/>
          <a:stretch/>
        </p:blipFill>
        <p:spPr>
          <a:xfrm>
            <a:off x="126000" y="6483178"/>
            <a:ext cx="409530" cy="37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2024/5/29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2024/5/29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57795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846085"/>
            <a:ext cx="9371504" cy="22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石油工程学院宿舍卫生</a:t>
            </a:r>
            <a:endParaRPr kumimoji="0" lang="en-US" altLang="zh-CN" sz="6000" b="1" i="0" u="none" strike="noStrike" cap="none" spc="0" normalizeH="0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3A1419-4F5B-08B5-AF9F-61283DFD5A23}"/>
              </a:ext>
            </a:extLst>
          </p:cNvPr>
          <p:cNvSpPr txBox="1"/>
          <p:nvPr/>
        </p:nvSpPr>
        <p:spPr>
          <a:xfrm>
            <a:off x="5159664" y="5780262"/>
            <a:ext cx="491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2024.05.22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未标题-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/>
          <a:srcRect r="63286"/>
          <a:stretch/>
        </p:blipFill>
        <p:spPr>
          <a:xfrm>
            <a:off x="10805404" y="274437"/>
            <a:ext cx="1124366" cy="102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15540" y="4336757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</a:t>
            </a:r>
            <a:r>
              <a:rPr lang="en-US" altLang="zh-CN" dirty="0" smtClean="0"/>
              <a:t> </a:t>
            </a:r>
            <a:r>
              <a:rPr lang="en-US" altLang="zh-CN" dirty="0"/>
              <a:t>8</a:t>
            </a:r>
            <a:r>
              <a:rPr lang="en-US" altLang="zh-CN" dirty="0" smtClean="0"/>
              <a:t>09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2350"/>
              </p:ext>
            </p:extLst>
          </p:nvPr>
        </p:nvGraphicFramePr>
        <p:xfrm>
          <a:off x="1576407" y="4807150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赵弋戈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赵有东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范晨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谭祁智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160123" y="4500622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</a:t>
            </a:r>
            <a:r>
              <a:rPr lang="en-US" altLang="zh-CN" dirty="0" smtClean="0"/>
              <a:t> 823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31814"/>
              </p:ext>
            </p:extLst>
          </p:nvPr>
        </p:nvGraphicFramePr>
        <p:xfrm>
          <a:off x="7809897" y="4983516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路依鑫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牛奕翔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张国栋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高喜伟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2" y="955091"/>
            <a:ext cx="3049669" cy="3361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2" y="948856"/>
            <a:ext cx="3328148" cy="33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6202" y="4569677"/>
            <a:ext cx="20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培训楼</a:t>
            </a:r>
            <a:r>
              <a:rPr lang="en-US" altLang="zh-CN" dirty="0" smtClean="0"/>
              <a:t> 1420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1248"/>
              </p:ext>
            </p:extLst>
          </p:nvPr>
        </p:nvGraphicFramePr>
        <p:xfrm>
          <a:off x="1807791" y="5078787"/>
          <a:ext cx="1854657" cy="80772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丁柯沥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熊赞夫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8280493" y="4492131"/>
            <a:ext cx="20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培训楼</a:t>
            </a:r>
            <a:r>
              <a:rPr lang="en-US" altLang="zh-CN" dirty="0" smtClean="0"/>
              <a:t> 1310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48447"/>
              </p:ext>
            </p:extLst>
          </p:nvPr>
        </p:nvGraphicFramePr>
        <p:xfrm>
          <a:off x="7970494" y="5078787"/>
          <a:ext cx="1854657" cy="80772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孙访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刘学锋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5" y="985472"/>
            <a:ext cx="3236328" cy="34444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56" y="912319"/>
            <a:ext cx="3150731" cy="34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07615" y="4568214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</a:t>
            </a:r>
            <a:r>
              <a:rPr lang="en-US" altLang="zh-CN" dirty="0" smtClean="0"/>
              <a:t>415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96931"/>
              </p:ext>
            </p:extLst>
          </p:nvPr>
        </p:nvGraphicFramePr>
        <p:xfrm>
          <a:off x="1651252" y="5115904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邓悦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葛云枝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罗梦莹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康宁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692835" y="4607258"/>
            <a:ext cx="242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</a:t>
            </a:r>
            <a:r>
              <a:rPr lang="en-US" altLang="zh-CN" dirty="0" smtClean="0"/>
              <a:t>416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8855"/>
              </p:ext>
            </p:extLst>
          </p:nvPr>
        </p:nvGraphicFramePr>
        <p:xfrm>
          <a:off x="7692835" y="510622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谢丽洁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冯世博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朱佳佳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王婧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7" y="1084467"/>
            <a:ext cx="3299441" cy="328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03" y="1010112"/>
            <a:ext cx="3349602" cy="346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1555"/>
              </p:ext>
            </p:extLst>
          </p:nvPr>
        </p:nvGraphicFramePr>
        <p:xfrm>
          <a:off x="1452988" y="5040847"/>
          <a:ext cx="1854657" cy="108966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17829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李催芳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杨珂晴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任百合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180318" y="4543732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</a:t>
            </a:r>
            <a:r>
              <a:rPr lang="en-US" altLang="zh-CN" dirty="0" smtClean="0"/>
              <a:t>123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53974" y="4578103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</a:t>
            </a:r>
            <a:r>
              <a:rPr lang="en-US" altLang="zh-CN" dirty="0" smtClean="0"/>
              <a:t> </a:t>
            </a:r>
            <a:r>
              <a:rPr lang="en-US" altLang="zh-CN" dirty="0" smtClean="0"/>
              <a:t>131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10612"/>
              </p:ext>
            </p:extLst>
          </p:nvPr>
        </p:nvGraphicFramePr>
        <p:xfrm>
          <a:off x="8074898" y="5115798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李玉佳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董田田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任慈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薛嘉琦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6" y="945406"/>
            <a:ext cx="3306033" cy="3479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32" y="1178271"/>
            <a:ext cx="4018387" cy="30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9748" y="4509927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</a:t>
            </a:r>
            <a:r>
              <a:rPr lang="en-US" altLang="zh-CN" dirty="0" smtClean="0"/>
              <a:t> </a:t>
            </a:r>
            <a:r>
              <a:rPr lang="en-US" altLang="zh-CN" dirty="0" smtClean="0"/>
              <a:t>446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7102"/>
              </p:ext>
            </p:extLst>
          </p:nvPr>
        </p:nvGraphicFramePr>
        <p:xfrm>
          <a:off x="1407641" y="5072278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赵海龙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胡俊杰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刘言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常子昂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422536" y="4558181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</a:t>
            </a:r>
            <a:r>
              <a:rPr lang="en-US" altLang="zh-CN" dirty="0" smtClean="0"/>
              <a:t> 464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00948"/>
              </p:ext>
            </p:extLst>
          </p:nvPr>
        </p:nvGraphicFramePr>
        <p:xfrm>
          <a:off x="8261504" y="5072278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谢秋宇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刘善超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宁闯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李国良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1" y="1038425"/>
            <a:ext cx="3008942" cy="3278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21" y="938824"/>
            <a:ext cx="3233824" cy="34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78587" y="4366501"/>
            <a:ext cx="18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</a:t>
            </a:r>
            <a:r>
              <a:rPr lang="en-US" altLang="zh-CN" dirty="0" smtClean="0"/>
              <a:t> </a:t>
            </a:r>
            <a:r>
              <a:rPr lang="en-US" altLang="zh-CN" dirty="0" smtClean="0"/>
              <a:t>452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297269" y="4726755"/>
            <a:ext cx="346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存在问题：地面脏乱，未收拾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26648"/>
              </p:ext>
            </p:extLst>
          </p:nvPr>
        </p:nvGraphicFramePr>
        <p:xfrm>
          <a:off x="7901085" y="5181313"/>
          <a:ext cx="1854657" cy="1479771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35201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陈子晗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朱玉清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王广通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652727" y="4726755"/>
            <a:ext cx="332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存在问题：阳台未收拾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449969" y="4281275"/>
            <a:ext cx="30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 </a:t>
            </a:r>
            <a:r>
              <a:rPr lang="en-US" altLang="zh-CN" dirty="0" smtClean="0"/>
              <a:t>117</a:t>
            </a:r>
            <a:endParaRPr lang="zh-CN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51012"/>
              </p:ext>
            </p:extLst>
          </p:nvPr>
        </p:nvGraphicFramePr>
        <p:xfrm>
          <a:off x="2052404" y="5181313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3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王晴萱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王博滢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殷慧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王豆豆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40" y="1159365"/>
            <a:ext cx="2843936" cy="3045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51" y="1063593"/>
            <a:ext cx="3082600" cy="32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8809</TotalTime>
  <Words>232</Words>
  <Application>Microsoft Office PowerPoint</Application>
  <PresentationFormat>宽屏</PresentationFormat>
  <Paragraphs>139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华文仿宋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666</cp:lastModifiedBy>
  <cp:revision>1819</cp:revision>
  <dcterms:created xsi:type="dcterms:W3CDTF">2022-11-12T13:19:21Z</dcterms:created>
  <dcterms:modified xsi:type="dcterms:W3CDTF">2024-05-29T02:20:42Z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KSORubyTemplateID">
    <vt:lpwstr>8</vt:lpwstr>
  </property>
</Properties>
</file>