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31" r:id="rId2"/>
    <p:sldId id="878" r:id="rId3"/>
    <p:sldId id="888" r:id="rId4"/>
    <p:sldId id="881" r:id="rId5"/>
    <p:sldId id="893" r:id="rId6"/>
    <p:sldId id="894" r:id="rId7"/>
    <p:sldId id="883" r:id="rId8"/>
    <p:sldId id="890" r:id="rId9"/>
    <p:sldId id="889" r:id="rId10"/>
  </p:sldIdLst>
  <p:sldSz cx="12192000" cy="6858000"/>
  <p:notesSz cx="9144000" cy="6858000"/>
  <p:custDataLst>
    <p:tags r:id="rId1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8" userDrawn="1">
          <p15:clr>
            <a:srgbClr val="A4A3A4"/>
          </p15:clr>
        </p15:guide>
        <p15:guide id="2" pos="7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88457" autoAdjust="0"/>
  </p:normalViewPr>
  <p:slideViewPr>
    <p:cSldViewPr snapToGrid="0" showGuides="1">
      <p:cViewPr varScale="1">
        <p:scale>
          <a:sx n="127" d="100"/>
          <a:sy n="127" d="100"/>
        </p:scale>
        <p:origin x="144" y="126"/>
      </p:cViewPr>
      <p:guideLst>
        <p:guide orient="horz" pos="2028"/>
        <p:guide pos="72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ECCC5FCC-7B57-4E25-B3C0-9BE4E8CE7B56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1ADFE-E838-A0AC-542F-F20759EE1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1E583792-0E67-D56D-E40A-CF47B83DC4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9692546E-E79E-0CE1-C4D3-9FDB03BE09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A23EA95-92A1-2208-D952-46418F5B8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5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A449A-6D25-0B0B-87D9-E593E6955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E2E5CBAC-B5C4-0CB2-4D1D-99122577B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4F356124-2F34-831B-1860-154B2027AC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1B477926-21DC-0F63-59C4-666DF7E00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62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AB239-465F-D076-583E-F06BB9DA7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CE34794D-FF19-59C9-075C-CF8F45B86F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610E7222-0EFB-E686-0A9C-4B17598E1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E2BA39F7-1EB5-5CC6-C0D5-1C02418FB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1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E2F8F-0137-E6EA-2F18-2D06F5ED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59C1AF55-21B6-65B3-0C45-0D5DBBC385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D3249D43-C69F-5D0E-C285-FFC685F98B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F8444356-C410-5B96-B9AA-D635262E3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36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E281-E8F1-53BC-BA6D-7F7A535DE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355C1CEA-FD58-7407-A554-C1652047F0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296C3D2-3777-2893-801C-324D81BCBD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315E56C7-AF2C-2A6F-E542-ABBAA3C93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5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EFE8E-262D-EBD0-59D5-907CD9A24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5AE90DFE-D01B-FF90-6D2C-410B558E3D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A40A26A3-49C7-6758-9C06-9CDDAB2438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76A4E59B-B185-E752-8948-83FEFCCEC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61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1F3F4-ECA4-A183-F80F-150CCB1DE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ECB4BD38-4797-A38B-C8BD-D1AD23E558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4B8FAA4B-AC29-7901-862F-69CEBC9DC8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A6B1CEB7-39B7-C369-3C1F-AFAA27E09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59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  <p:pic>
        <p:nvPicPr>
          <p:cNvPr id="8" name="图片 7" descr="未标题-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 r="63286"/>
          <a:stretch>
            <a:fillRect/>
          </a:stretch>
        </p:blipFill>
        <p:spPr>
          <a:xfrm>
            <a:off x="126000" y="6483178"/>
            <a:ext cx="409530" cy="374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2025/4/9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6.png"/><Relationship Id="rId5" Type="http://schemas.openxmlformats.org/officeDocument/2006/relationships/tags" Target="../tags/tag7.xml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6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8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69479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4970" y="1793875"/>
            <a:ext cx="9371504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石油工程学院研究生宿舍卫生检查结果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sp>
        <p:nvSpPr>
          <p:cNvPr id="2" name="文本框 1"/>
          <p:cNvSpPr txBox="1"/>
          <p:nvPr/>
        </p:nvSpPr>
        <p:spPr>
          <a:xfrm>
            <a:off x="5129846" y="5780262"/>
            <a:ext cx="49108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2024.3.31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未标题-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/>
          <a:srcRect r="63286"/>
          <a:stretch>
            <a:fillRect/>
          </a:stretch>
        </p:blipFill>
        <p:spPr>
          <a:xfrm>
            <a:off x="10805404" y="274437"/>
            <a:ext cx="1124366" cy="10290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2024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级优秀宿舍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004639" y="5540172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3-811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EED66C-4F25-7ADA-6AA9-CB750CC66C2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46592" y="5551944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3-826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AB0CFF-B263-4874-18BB-674123F59F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9895" y="1874615"/>
            <a:ext cx="4145028" cy="31087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ACFD33-E50D-1B55-A261-B63EAE554B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847" y="1874613"/>
            <a:ext cx="4145030" cy="31087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C6925D-920B-01B7-CB59-1D922CFEA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25" y="1356484"/>
            <a:ext cx="1912564" cy="414503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A55240-595E-0603-FFA9-F3F07CAE88C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88637" y="5501515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3-815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E23A4-728E-CB9D-BCF8-B29B71BBD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99530EF-94FE-C06E-8C39-49C9D0EF47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2024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级优秀宿舍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36DED5-76DC-4894-EA4C-6B6A6A9BF1E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49980" y="5540172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1-211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A9EE62-A204-F981-B14D-D0A0BB841E7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35517" y="5551944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2-404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1721FF-8B4A-225B-CF40-0CB1C1BAAD8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677562" y="5501515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2-405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0B9FB2-443C-B595-E23C-7679645B40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12" y="1800423"/>
            <a:ext cx="4158932" cy="31191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2EE610-E46A-E9D9-7BA7-2B762202B4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8" y="1495294"/>
            <a:ext cx="2097817" cy="372945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79A92D3-A092-E03A-5163-F5EDD1DBE0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29" y="1495294"/>
            <a:ext cx="2097817" cy="37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CA77-E6BF-B82B-C6C0-A67B4D4D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44112DC-0F24-71EA-1389-B9D903E23C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2023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级优秀宿舍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25729F-7066-C552-0B5A-18DCF160BF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56902" y="5606825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1-355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975804-88E7-0623-5612-5140284602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492885" y="5583667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3-453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281020-5EF4-B931-9A71-596989E73D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67" y="1554858"/>
            <a:ext cx="4997712" cy="37482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38CA2E-0E4B-1CD3-2C5D-7E8B02916A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00" y="1554857"/>
            <a:ext cx="4997711" cy="37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3D613-5295-4F41-D718-57A4D33F6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E6A9933-A0DC-7B9D-C0F7-53757D92770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2023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级优秀宿舍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24907E-739B-69C0-8091-8157B647181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88230" y="5544908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2-413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8A518-BFD9-E0A8-C911-C76D85FA0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27" y="1557569"/>
            <a:ext cx="2807146" cy="37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689CE-7968-6911-BF34-855BF146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9DD6B33-3177-9C3D-9FFF-069EB20F84A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2022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级优秀宿舍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8245A2-0FFC-AF68-84C2-CA89D90C8E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88229" y="5567579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1-473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9E6AE3-5781-50AB-81A3-DEC3DE32C6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36" y="1392381"/>
            <a:ext cx="3054927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6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742F8-654B-89E6-5E90-B825A950C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D402CEE3-2D04-9C3D-CDD0-EECB7FA581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博士优秀宿舍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21D032-1B0B-D8E4-652A-24BF758835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4525" y="5606825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研三楼</a:t>
            </a:r>
            <a:r>
              <a:rPr lang="en-US" altLang="zh-CN" dirty="0"/>
              <a:t>-274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09F168B-6A78-0E0F-79E5-B3F1DDBF32C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96054" y="5618393"/>
            <a:ext cx="241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留培楼</a:t>
            </a:r>
            <a:r>
              <a:rPr lang="en-US" altLang="zh-CN" dirty="0"/>
              <a:t>-412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BC0E41-CE77-492A-1646-0B74B0F990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3" y="1516758"/>
            <a:ext cx="3824484" cy="38244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818162-3644-C3E7-44B6-5973C8B6D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82" y="1128201"/>
            <a:ext cx="3135483" cy="42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6A920-7D24-7E0D-D84B-533F385CA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B64BC4E-2304-40E5-C56C-83B7CD4F5A3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博士优秀宿舍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5A0DA1-7CE4-87BD-1E98-51788C2F2C1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4525" y="5606825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留培楼</a:t>
            </a:r>
            <a:r>
              <a:rPr lang="en-US" altLang="zh-CN" dirty="0"/>
              <a:t>-424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E35E18-05D1-4C38-4A0B-20A6B23424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96054" y="5618393"/>
            <a:ext cx="241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留培楼</a:t>
            </a:r>
            <a:r>
              <a:rPr lang="en-US" altLang="zh-CN" dirty="0"/>
              <a:t>-523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F25399-FEA5-ACAF-53DF-50303FBCB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70" y="2148399"/>
            <a:ext cx="4265716" cy="31928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BC202B-43FB-ACC4-6956-418751B263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66" y="2148399"/>
            <a:ext cx="4265716" cy="31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7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317C-EBFE-B142-2D58-D6CADB7C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F41222D-3991-218B-3AB9-3272EE6277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博士问题宿舍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7D37FD-3E5A-8398-0274-2AA7F69ED8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88230" y="5527709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留培楼</a:t>
            </a:r>
            <a:r>
              <a:rPr lang="en-US" altLang="zh-CN" dirty="0"/>
              <a:t>-501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3441FA-9501-1FC0-6817-0729B3676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2" y="1746854"/>
            <a:ext cx="4493636" cy="33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8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lkYTVjMGVkYjBiMmQ4MDUxNzkzYmQwNDMwNmQ5N2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86</Words>
  <Application>Microsoft Office PowerPoint</Application>
  <PresentationFormat>宽屏</PresentationFormat>
  <Paragraphs>33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津龙 曹</cp:lastModifiedBy>
  <cp:revision>1820</cp:revision>
  <dcterms:created xsi:type="dcterms:W3CDTF">2022-11-12T13:19:00Z</dcterms:created>
  <dcterms:modified xsi:type="dcterms:W3CDTF">2025-04-09T06:50:43Z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KSORubyTemplateID">
    <vt:lpwstr>8</vt:lpwstr>
  </property>
  <property fmtid="{D5CDD505-2E9C-101B-9397-08002B2CF9AE}" pid="4" name="ICV">
    <vt:lpwstr>17290FFC80CA4CB698F6E1DAB60E0A68_13</vt:lpwstr>
  </property>
</Properties>
</file>