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631" r:id="rId2"/>
    <p:sldId id="907" r:id="rId3"/>
    <p:sldId id="914" r:id="rId4"/>
    <p:sldId id="912" r:id="rId5"/>
    <p:sldId id="908" r:id="rId6"/>
    <p:sldId id="913" r:id="rId7"/>
    <p:sldId id="915" r:id="rId8"/>
    <p:sldId id="916" r:id="rId9"/>
  </p:sldIdLst>
  <p:sldSz cx="12192000" cy="6858000"/>
  <p:notesSz cx="9144000" cy="6858000"/>
  <p:custDataLst>
    <p:tags r:id="rId1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8" userDrawn="1">
          <p15:clr>
            <a:srgbClr val="A4A3A4"/>
          </p15:clr>
        </p15:guide>
        <p15:guide id="2" pos="72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0" autoAdjust="0"/>
    <p:restoredTop sz="88457" autoAdjust="0"/>
  </p:normalViewPr>
  <p:slideViewPr>
    <p:cSldViewPr snapToGrid="0" showGuides="1">
      <p:cViewPr varScale="1">
        <p:scale>
          <a:sx n="96" d="100"/>
          <a:sy n="96" d="100"/>
        </p:scale>
        <p:origin x="90" y="108"/>
      </p:cViewPr>
      <p:guideLst>
        <p:guide orient="horz" pos="2028"/>
        <p:guide pos="72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  <a:t>2026/5/13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03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94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8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6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86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05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4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  <a:t>2026/5/13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  <a:t>2026/5/13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图片 1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69479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4970" y="2423166"/>
            <a:ext cx="9371504" cy="114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6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石工学院</a:t>
            </a: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宿舍卫生检查结果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2026.04.27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A72E07F-C1E8-4F69-5A7D-443E3F1E67DE}"/>
              </a:ext>
            </a:extLst>
          </p:cNvPr>
          <p:cNvSpPr txBox="1"/>
          <p:nvPr/>
        </p:nvSpPr>
        <p:spPr>
          <a:xfrm>
            <a:off x="1563238" y="5306488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研二楼</a:t>
            </a:r>
            <a:r>
              <a:rPr lang="en-US" altLang="zh-CN" sz="2000" dirty="0"/>
              <a:t>423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203D0B-11C5-1D98-C3A4-4930D210F20E}"/>
              </a:ext>
            </a:extLst>
          </p:cNvPr>
          <p:cNvSpPr txBox="1"/>
          <p:nvPr/>
        </p:nvSpPr>
        <p:spPr>
          <a:xfrm>
            <a:off x="5112819" y="5306488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研二楼</a:t>
            </a:r>
            <a:r>
              <a:rPr lang="en-US" altLang="zh-CN" sz="2000" dirty="0"/>
              <a:t>411</a:t>
            </a:r>
            <a:endParaRPr lang="zh-CN" alt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BA0B065-DFD3-942E-0B60-F71A5E8E15A5}"/>
              </a:ext>
            </a:extLst>
          </p:cNvPr>
          <p:cNvSpPr txBox="1"/>
          <p:nvPr/>
        </p:nvSpPr>
        <p:spPr>
          <a:xfrm>
            <a:off x="8729068" y="5316046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研二楼</a:t>
            </a:r>
            <a:r>
              <a:rPr lang="en-US" altLang="zh-CN" sz="2000" dirty="0"/>
              <a:t>412</a:t>
            </a:r>
            <a:endParaRPr lang="zh-CN" altLang="en-US" sz="20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51F21E9-6178-09E9-3EC2-28BC42297FB1}"/>
              </a:ext>
            </a:extLst>
          </p:cNvPr>
          <p:cNvGrpSpPr/>
          <p:nvPr/>
        </p:nvGrpSpPr>
        <p:grpSpPr>
          <a:xfrm>
            <a:off x="1081456" y="1351457"/>
            <a:ext cx="10029087" cy="3728786"/>
            <a:chOff x="571324" y="1384408"/>
            <a:chExt cx="10029087" cy="3728786"/>
          </a:xfrm>
        </p:grpSpPr>
        <p:pic>
          <p:nvPicPr>
            <p:cNvPr id="9" name="图片 8" descr="房间里的摆设布局&#10;&#10;AI 生成的内容可能不正确。">
              <a:extLst>
                <a:ext uri="{FF2B5EF4-FFF2-40B4-BE49-F238E27FC236}">
                  <a16:creationId xmlns:a16="http://schemas.microsoft.com/office/drawing/2014/main" id="{EC031A55-B776-51CB-AAA3-F415C55A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24" y="1384408"/>
              <a:ext cx="2796590" cy="3728786"/>
            </a:xfrm>
            <a:prstGeom prst="rect">
              <a:avLst/>
            </a:prstGeom>
          </p:spPr>
        </p:pic>
        <p:pic>
          <p:nvPicPr>
            <p:cNvPr id="14" name="图片 13" descr="图片包含 室内, 房间, 挂, 桌子&#10;&#10;AI 生成的内容可能不正确。">
              <a:extLst>
                <a:ext uri="{FF2B5EF4-FFF2-40B4-BE49-F238E27FC236}">
                  <a16:creationId xmlns:a16="http://schemas.microsoft.com/office/drawing/2014/main" id="{E14F7138-3B7D-B0DF-9A82-3380D60C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179" y="1384408"/>
              <a:ext cx="2796043" cy="3728786"/>
            </a:xfrm>
            <a:prstGeom prst="rect">
              <a:avLst/>
            </a:prstGeom>
          </p:spPr>
        </p:pic>
        <p:pic>
          <p:nvPicPr>
            <p:cNvPr id="17" name="图片 16" descr="商店的门口&#10;&#10;AI 生成的内容可能不正确。">
              <a:extLst>
                <a:ext uri="{FF2B5EF4-FFF2-40B4-BE49-F238E27FC236}">
                  <a16:creationId xmlns:a16="http://schemas.microsoft.com/office/drawing/2014/main" id="{2A5D8E0D-7870-93FE-17A2-454439AF1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487" y="1384408"/>
              <a:ext cx="2929924" cy="3728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17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A72E07F-C1E8-4F69-5A7D-443E3F1E67DE}"/>
              </a:ext>
            </a:extLst>
          </p:cNvPr>
          <p:cNvSpPr txBox="1"/>
          <p:nvPr/>
        </p:nvSpPr>
        <p:spPr>
          <a:xfrm>
            <a:off x="2724418" y="5363494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850</a:t>
            </a:r>
            <a:endParaRPr lang="zh-CN" altLang="en-US" sz="2000" dirty="0"/>
          </a:p>
        </p:txBody>
      </p:sp>
      <p:pic>
        <p:nvPicPr>
          <p:cNvPr id="4" name="图片 3" descr="房间里的摆设布局&#10;&#10;AI 生成的内容可能不正确。">
            <a:extLst>
              <a:ext uri="{FF2B5EF4-FFF2-40B4-BE49-F238E27FC236}">
                <a16:creationId xmlns:a16="http://schemas.microsoft.com/office/drawing/2014/main" id="{8C00C184-3EE9-1264-7452-FCD2FFD5E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19728"/>
          <a:stretch/>
        </p:blipFill>
        <p:spPr>
          <a:xfrm>
            <a:off x="2283195" y="1494506"/>
            <a:ext cx="2715473" cy="3571765"/>
          </a:xfrm>
          <a:prstGeom prst="rect">
            <a:avLst/>
          </a:prstGeom>
        </p:spPr>
      </p:pic>
      <p:pic>
        <p:nvPicPr>
          <p:cNvPr id="9" name="图片 8" descr="房间里的摆设布局&#10;&#10;AI 生成的内容可能不正确。">
            <a:extLst>
              <a:ext uri="{FF2B5EF4-FFF2-40B4-BE49-F238E27FC236}">
                <a16:creationId xmlns:a16="http://schemas.microsoft.com/office/drawing/2014/main" id="{E5C2B01E-6C87-CAA4-D276-E9D2D208F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0" b="19760"/>
          <a:stretch/>
        </p:blipFill>
        <p:spPr>
          <a:xfrm>
            <a:off x="6190289" y="1494507"/>
            <a:ext cx="2715473" cy="357176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BA833F8-A74B-0916-68BD-0BBC27EE5E73}"/>
              </a:ext>
            </a:extLst>
          </p:cNvPr>
          <p:cNvSpPr txBox="1"/>
          <p:nvPr/>
        </p:nvSpPr>
        <p:spPr>
          <a:xfrm>
            <a:off x="6631512" y="5367739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824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1115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A72E07F-C1E8-4F69-5A7D-443E3F1E67DE}"/>
              </a:ext>
            </a:extLst>
          </p:cNvPr>
          <p:cNvSpPr txBox="1"/>
          <p:nvPr/>
        </p:nvSpPr>
        <p:spPr>
          <a:xfrm>
            <a:off x="5179486" y="5290015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一号楼</a:t>
            </a:r>
            <a:r>
              <a:rPr lang="en-US" altLang="zh-CN" sz="2000" dirty="0"/>
              <a:t>507</a:t>
            </a:r>
            <a:endParaRPr lang="zh-CN" altLang="en-US" sz="20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69D9A8A-B42B-923D-ACC0-45AB5F0292E4}"/>
              </a:ext>
            </a:extLst>
          </p:cNvPr>
          <p:cNvGrpSpPr/>
          <p:nvPr/>
        </p:nvGrpSpPr>
        <p:grpSpPr>
          <a:xfrm>
            <a:off x="1442261" y="1367929"/>
            <a:ext cx="9307477" cy="3728788"/>
            <a:chOff x="756668" y="1351454"/>
            <a:chExt cx="9307477" cy="3728788"/>
          </a:xfrm>
        </p:grpSpPr>
        <p:pic>
          <p:nvPicPr>
            <p:cNvPr id="7" name="图片 6" descr="房间的摆设布局&#10;&#10;AI 生成的内容可能不正确。">
              <a:extLst>
                <a:ext uri="{FF2B5EF4-FFF2-40B4-BE49-F238E27FC236}">
                  <a16:creationId xmlns:a16="http://schemas.microsoft.com/office/drawing/2014/main" id="{4EF17019-E4E5-9281-5673-9D015F92F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8" y="1351455"/>
              <a:ext cx="2798049" cy="372878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C200498-FBD2-17E8-8E37-6217D065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1382" y="1351455"/>
              <a:ext cx="2798049" cy="372878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D1D1517-01A7-9B12-C8F9-B29DC32B7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6096" y="1351454"/>
              <a:ext cx="2798049" cy="3728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549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321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问题宿舍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宿舍脏乱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CBD404-BE25-ABDB-17D4-EDEEDB91B43F}"/>
              </a:ext>
            </a:extLst>
          </p:cNvPr>
          <p:cNvSpPr txBox="1"/>
          <p:nvPr/>
        </p:nvSpPr>
        <p:spPr>
          <a:xfrm>
            <a:off x="1476489" y="5534033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研一楼</a:t>
            </a:r>
            <a:r>
              <a:rPr lang="en-US" altLang="zh-CN" sz="2000" dirty="0"/>
              <a:t>509-3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BC7739-EA95-1C59-B440-9588D93C14F8}"/>
              </a:ext>
            </a:extLst>
          </p:cNvPr>
          <p:cNvSpPr txBox="1"/>
          <p:nvPr/>
        </p:nvSpPr>
        <p:spPr>
          <a:xfrm>
            <a:off x="5143230" y="5539946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822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F5E1208-BF6C-9ED1-9E09-C87F20BE2286}"/>
              </a:ext>
            </a:extLst>
          </p:cNvPr>
          <p:cNvSpPr txBox="1"/>
          <p:nvPr/>
        </p:nvSpPr>
        <p:spPr>
          <a:xfrm>
            <a:off x="8898891" y="5534931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438</a:t>
            </a:r>
            <a:endParaRPr lang="zh-CN" altLang="en-US" sz="20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F17D2F1-391C-D44E-9EF1-410422F3BE6C}"/>
              </a:ext>
            </a:extLst>
          </p:cNvPr>
          <p:cNvGrpSpPr/>
          <p:nvPr/>
        </p:nvGrpSpPr>
        <p:grpSpPr>
          <a:xfrm>
            <a:off x="785832" y="1310712"/>
            <a:ext cx="10421716" cy="4036542"/>
            <a:chOff x="822088" y="1335425"/>
            <a:chExt cx="10421716" cy="4036542"/>
          </a:xfrm>
        </p:grpSpPr>
        <p:pic>
          <p:nvPicPr>
            <p:cNvPr id="3" name="图片 2" descr="冰箱上贴着许多海报&#10;&#10;AI 生成的内容可能不正确。">
              <a:extLst>
                <a:ext uri="{FF2B5EF4-FFF2-40B4-BE49-F238E27FC236}">
                  <a16:creationId xmlns:a16="http://schemas.microsoft.com/office/drawing/2014/main" id="{1379C33A-ADCF-9BAE-BFC7-6CD78A99D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00" b="20841"/>
            <a:stretch/>
          </p:blipFill>
          <p:spPr>
            <a:xfrm>
              <a:off x="822088" y="1335426"/>
              <a:ext cx="3156505" cy="403654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BE2EB55-5507-5159-84D2-7B228256B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9473" b="19219"/>
            <a:stretch/>
          </p:blipFill>
          <p:spPr>
            <a:xfrm>
              <a:off x="4580801" y="1335425"/>
              <a:ext cx="3030397" cy="4036542"/>
            </a:xfrm>
            <a:prstGeom prst="rect">
              <a:avLst/>
            </a:prstGeom>
          </p:spPr>
        </p:pic>
        <p:pic>
          <p:nvPicPr>
            <p:cNvPr id="6" name="图片 5" descr="图片包含 室内, 房间, 活, 桌子&#10;&#10;AI 生成的内容可能不正确。">
              <a:extLst>
                <a:ext uri="{FF2B5EF4-FFF2-40B4-BE49-F238E27FC236}">
                  <a16:creationId xmlns:a16="http://schemas.microsoft.com/office/drawing/2014/main" id="{4C1E45B6-224B-9FF2-A280-D0F34915B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73" b="19219"/>
            <a:stretch/>
          </p:blipFill>
          <p:spPr>
            <a:xfrm>
              <a:off x="8213409" y="1335425"/>
              <a:ext cx="3030395" cy="4036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4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321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问题宿舍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宿舍脏乱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CBD404-BE25-ABDB-17D4-EDEEDB91B43F}"/>
              </a:ext>
            </a:extLst>
          </p:cNvPr>
          <p:cNvSpPr txBox="1"/>
          <p:nvPr/>
        </p:nvSpPr>
        <p:spPr>
          <a:xfrm>
            <a:off x="1168184" y="5539946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422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BC7739-EA95-1C59-B440-9588D93C14F8}"/>
              </a:ext>
            </a:extLst>
          </p:cNvPr>
          <p:cNvSpPr txBox="1"/>
          <p:nvPr/>
        </p:nvSpPr>
        <p:spPr>
          <a:xfrm>
            <a:off x="5179487" y="5539946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420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F5E1208-BF6C-9ED1-9E09-C87F20BE2286}"/>
              </a:ext>
            </a:extLst>
          </p:cNvPr>
          <p:cNvSpPr txBox="1"/>
          <p:nvPr/>
        </p:nvSpPr>
        <p:spPr>
          <a:xfrm>
            <a:off x="9022458" y="5544065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研一楼</a:t>
            </a:r>
            <a:r>
              <a:rPr lang="en-US" altLang="zh-CN" sz="2000" dirty="0"/>
              <a:t>470</a:t>
            </a:r>
            <a:endParaRPr lang="zh-CN" altLang="en-US" sz="2000" dirty="0"/>
          </a:p>
        </p:txBody>
      </p:sp>
      <p:pic>
        <p:nvPicPr>
          <p:cNvPr id="5" name="图片 4" descr="猫的照片上写着字&#10;&#10;AI 生成的内容可能不正确。">
            <a:extLst>
              <a:ext uri="{FF2B5EF4-FFF2-40B4-BE49-F238E27FC236}">
                <a16:creationId xmlns:a16="http://schemas.microsoft.com/office/drawing/2014/main" id="{67F5A7AF-27D0-CEE0-D6A6-A50BCE9D3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0" b="20240"/>
          <a:stretch/>
        </p:blipFill>
        <p:spPr>
          <a:xfrm>
            <a:off x="588299" y="1285103"/>
            <a:ext cx="3156505" cy="4135394"/>
          </a:xfrm>
          <a:prstGeom prst="rect">
            <a:avLst/>
          </a:prstGeom>
        </p:spPr>
      </p:pic>
      <p:pic>
        <p:nvPicPr>
          <p:cNvPr id="9" name="图片 8" descr="图片包含 室内, 猫, 桌子, 冰箱&#10;&#10;AI 生成的内容可能不正确。">
            <a:extLst>
              <a:ext uri="{FF2B5EF4-FFF2-40B4-BE49-F238E27FC236}">
                <a16:creationId xmlns:a16="http://schemas.microsoft.com/office/drawing/2014/main" id="{D1645E75-61C7-3831-6FA2-3855FA623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0" b="19219"/>
          <a:stretch/>
        </p:blipFill>
        <p:spPr>
          <a:xfrm>
            <a:off x="4517747" y="1252212"/>
            <a:ext cx="3156504" cy="4172464"/>
          </a:xfrm>
          <a:prstGeom prst="rect">
            <a:avLst/>
          </a:prstGeom>
        </p:spPr>
      </p:pic>
      <p:pic>
        <p:nvPicPr>
          <p:cNvPr id="11" name="图片 10" descr="电脑游戏的截图&#10;&#10;AI 生成的内容可能不正确。">
            <a:extLst>
              <a:ext uri="{FF2B5EF4-FFF2-40B4-BE49-F238E27FC236}">
                <a16:creationId xmlns:a16="http://schemas.microsoft.com/office/drawing/2014/main" id="{88F66A9C-8419-79B6-60B5-6C6F4F140D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2" b="32732"/>
          <a:stretch/>
        </p:blipFill>
        <p:spPr>
          <a:xfrm>
            <a:off x="8295504" y="2150075"/>
            <a:ext cx="3308198" cy="25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8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321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问题宿舍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宿舍脏乱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CBD404-BE25-ABDB-17D4-EDEEDB91B43F}"/>
              </a:ext>
            </a:extLst>
          </p:cNvPr>
          <p:cNvSpPr txBox="1"/>
          <p:nvPr/>
        </p:nvSpPr>
        <p:spPr>
          <a:xfrm>
            <a:off x="830181" y="5139836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413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BC7739-EA95-1C59-B440-9588D93C14F8}"/>
              </a:ext>
            </a:extLst>
          </p:cNvPr>
          <p:cNvSpPr txBox="1"/>
          <p:nvPr/>
        </p:nvSpPr>
        <p:spPr>
          <a:xfrm>
            <a:off x="3621336" y="5106083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414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F5E1208-BF6C-9ED1-9E09-C87F20BE2286}"/>
              </a:ext>
            </a:extLst>
          </p:cNvPr>
          <p:cNvSpPr txBox="1"/>
          <p:nvPr/>
        </p:nvSpPr>
        <p:spPr>
          <a:xfrm>
            <a:off x="6409146" y="5143955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430</a:t>
            </a:r>
            <a:endParaRPr lang="zh-CN" altLang="en-US" sz="2000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F51153E-2D69-BACA-5CE5-FA6E728CFD4C}"/>
              </a:ext>
            </a:extLst>
          </p:cNvPr>
          <p:cNvGrpSpPr/>
          <p:nvPr/>
        </p:nvGrpSpPr>
        <p:grpSpPr>
          <a:xfrm>
            <a:off x="510629" y="1772511"/>
            <a:ext cx="11170742" cy="3312977"/>
            <a:chOff x="124260" y="1772511"/>
            <a:chExt cx="11170742" cy="3312977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F72297F-FC5D-FAC1-9BF0-C825DD7F36D2}"/>
                </a:ext>
              </a:extLst>
            </p:cNvPr>
            <p:cNvGrpSpPr/>
            <p:nvPr/>
          </p:nvGrpSpPr>
          <p:grpSpPr>
            <a:xfrm>
              <a:off x="124260" y="1772511"/>
              <a:ext cx="5263285" cy="3312977"/>
              <a:chOff x="654201" y="1210961"/>
              <a:chExt cx="6720354" cy="4230130"/>
            </a:xfrm>
          </p:grpSpPr>
          <p:pic>
            <p:nvPicPr>
              <p:cNvPr id="3" name="图片 2" descr="房间的摆设布局&#10;&#10;AI 生成的内容可能不正确。">
                <a:extLst>
                  <a:ext uri="{FF2B5EF4-FFF2-40B4-BE49-F238E27FC236}">
                    <a16:creationId xmlns:a16="http://schemas.microsoft.com/office/drawing/2014/main" id="{F26DC0BC-5DCD-99D1-F6FE-BE7C6ABE4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99" b="19219"/>
              <a:stretch/>
            </p:blipFill>
            <p:spPr>
              <a:xfrm>
                <a:off x="654201" y="1210961"/>
                <a:ext cx="3156505" cy="4230130"/>
              </a:xfrm>
              <a:prstGeom prst="rect">
                <a:avLst/>
              </a:prstGeom>
            </p:spPr>
          </p:pic>
          <p:pic>
            <p:nvPicPr>
              <p:cNvPr id="6" name="图片 5" descr="图片包含 室内, 房间, 窗户, 建筑&#10;&#10;AI 生成的内容可能不正确。">
                <a:extLst>
                  <a:ext uri="{FF2B5EF4-FFF2-40B4-BE49-F238E27FC236}">
                    <a16:creationId xmlns:a16="http://schemas.microsoft.com/office/drawing/2014/main" id="{C362FD2D-0071-BFCC-8373-317481D8C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60" b="19219"/>
              <a:stretch/>
            </p:blipFill>
            <p:spPr>
              <a:xfrm>
                <a:off x="4218050" y="1210961"/>
                <a:ext cx="3156505" cy="4205416"/>
              </a:xfrm>
              <a:prstGeom prst="rect">
                <a:avLst/>
              </a:prstGeom>
            </p:spPr>
          </p:pic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9E7BEF8D-FA94-DCC4-C55A-0BE106040CE2}"/>
                </a:ext>
              </a:extLst>
            </p:cNvPr>
            <p:cNvGrpSpPr/>
            <p:nvPr/>
          </p:nvGrpSpPr>
          <p:grpSpPr>
            <a:xfrm>
              <a:off x="5706570" y="1772511"/>
              <a:ext cx="5588432" cy="3304011"/>
              <a:chOff x="602974" y="1334530"/>
              <a:chExt cx="7071277" cy="4180704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4EA800A0-FF34-73AF-F7CA-3E70E9DB9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9099" b="19219"/>
              <a:stretch/>
            </p:blipFill>
            <p:spPr>
              <a:xfrm>
                <a:off x="602974" y="1334530"/>
                <a:ext cx="3119624" cy="4180704"/>
              </a:xfrm>
              <a:prstGeom prst="rect">
                <a:avLst/>
              </a:prstGeom>
            </p:spPr>
          </p:pic>
          <p:pic>
            <p:nvPicPr>
              <p:cNvPr id="23" name="图片 22" descr="房间的摆设布局&#10;&#10;AI 生成的内容可能不正确。">
                <a:extLst>
                  <a:ext uri="{FF2B5EF4-FFF2-40B4-BE49-F238E27FC236}">
                    <a16:creationId xmlns:a16="http://schemas.microsoft.com/office/drawing/2014/main" id="{2C00E52D-F1D5-5794-A1AC-EF2C0D593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20" b="19219"/>
              <a:stretch/>
            </p:blipFill>
            <p:spPr>
              <a:xfrm>
                <a:off x="4517746" y="1334530"/>
                <a:ext cx="3156505" cy="4180704"/>
              </a:xfrm>
              <a:prstGeom prst="rect">
                <a:avLst/>
              </a:prstGeom>
            </p:spPr>
          </p:pic>
        </p:grp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DC56AEFE-E8A1-7317-9ED2-FD2C26D9B63A}"/>
              </a:ext>
            </a:extLst>
          </p:cNvPr>
          <p:cNvSpPr txBox="1"/>
          <p:nvPr/>
        </p:nvSpPr>
        <p:spPr>
          <a:xfrm>
            <a:off x="9517564" y="5140806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研三楼</a:t>
            </a:r>
            <a:r>
              <a:rPr lang="en-US" altLang="zh-CN" sz="2000" dirty="0"/>
              <a:t>409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801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57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问题宿舍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宿舍脏乱、存在违规电器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CBD404-BE25-ABDB-17D4-EDEEDB91B43F}"/>
              </a:ext>
            </a:extLst>
          </p:cNvPr>
          <p:cNvSpPr txBox="1"/>
          <p:nvPr/>
        </p:nvSpPr>
        <p:spPr>
          <a:xfrm>
            <a:off x="410311" y="5111172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一号楼</a:t>
            </a:r>
            <a:r>
              <a:rPr lang="en-US" altLang="zh-CN" sz="2000" dirty="0"/>
              <a:t>216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BC7739-EA95-1C59-B440-9588D93C14F8}"/>
              </a:ext>
            </a:extLst>
          </p:cNvPr>
          <p:cNvSpPr txBox="1"/>
          <p:nvPr/>
        </p:nvSpPr>
        <p:spPr>
          <a:xfrm>
            <a:off x="2863385" y="5111172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研二楼</a:t>
            </a:r>
            <a:r>
              <a:rPr lang="en-US" altLang="zh-CN" sz="2000" dirty="0"/>
              <a:t>421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F5E1208-BF6C-9ED1-9E09-C87F20BE2286}"/>
              </a:ext>
            </a:extLst>
          </p:cNvPr>
          <p:cNvSpPr txBox="1"/>
          <p:nvPr/>
        </p:nvSpPr>
        <p:spPr>
          <a:xfrm>
            <a:off x="5969117" y="5111172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一号楼</a:t>
            </a:r>
            <a:r>
              <a:rPr lang="en-US" altLang="zh-CN" sz="2000" dirty="0"/>
              <a:t>305</a:t>
            </a:r>
            <a:endParaRPr lang="zh-CN" altLang="en-US" sz="20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56AEFE-E8A1-7317-9ED2-FD2C26D9B63A}"/>
              </a:ext>
            </a:extLst>
          </p:cNvPr>
          <p:cNvSpPr txBox="1"/>
          <p:nvPr/>
        </p:nvSpPr>
        <p:spPr>
          <a:xfrm>
            <a:off x="9394300" y="5111172"/>
            <a:ext cx="183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一号楼</a:t>
            </a:r>
            <a:r>
              <a:rPr lang="en-US" altLang="zh-CN" sz="2000" dirty="0"/>
              <a:t>526</a:t>
            </a:r>
            <a:endParaRPr lang="zh-CN" altLang="en-US" sz="2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657750-05E0-EF58-F721-A621536F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99" y="1424595"/>
            <a:ext cx="2040023" cy="3626708"/>
          </a:xfrm>
          <a:prstGeom prst="rect">
            <a:avLst/>
          </a:prstGeom>
        </p:spPr>
      </p:pic>
      <p:pic>
        <p:nvPicPr>
          <p:cNvPr id="5" name="图片 4" descr="凌乱的房间&#10;&#10;AI 生成的内容可能不正确。">
            <a:extLst>
              <a:ext uri="{FF2B5EF4-FFF2-40B4-BE49-F238E27FC236}">
                <a16:creationId xmlns:a16="http://schemas.microsoft.com/office/drawing/2014/main" id="{7A22B8BD-A24F-E495-C0F1-3EFFEB7267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94" y="2066856"/>
            <a:ext cx="3276873" cy="2458615"/>
          </a:xfrm>
          <a:prstGeom prst="rect">
            <a:avLst/>
          </a:prstGeom>
        </p:spPr>
      </p:pic>
      <p:pic>
        <p:nvPicPr>
          <p:cNvPr id="8" name="图片 7" descr="文本, 日历&#10;&#10;AI 生成的内容可能不正确。">
            <a:extLst>
              <a:ext uri="{FF2B5EF4-FFF2-40B4-BE49-F238E27FC236}">
                <a16:creationId xmlns:a16="http://schemas.microsoft.com/office/drawing/2014/main" id="{5A62A264-F85E-8810-E5FC-41E49791B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103" y="1389439"/>
            <a:ext cx="2725590" cy="3634120"/>
          </a:xfrm>
          <a:prstGeom prst="rect">
            <a:avLst/>
          </a:prstGeom>
        </p:spPr>
      </p:pic>
      <p:pic>
        <p:nvPicPr>
          <p:cNvPr id="11" name="图片 10" descr="图片包含 游戏机, 猫, 房间, 冰箱&#10;&#10;AI 生成的内容可能不正确。">
            <a:extLst>
              <a:ext uri="{FF2B5EF4-FFF2-40B4-BE49-F238E27FC236}">
                <a16:creationId xmlns:a16="http://schemas.microsoft.com/office/drawing/2014/main" id="{E3F68A87-625B-59CF-2773-F9362B897F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48" y="2066856"/>
            <a:ext cx="3418930" cy="22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852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lkYTVjMGVkYjBiMmQ4MDUxNzkzYmQwNDMwNmQ5N2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124</Words>
  <Application>Microsoft Office PowerPoint</Application>
  <PresentationFormat>宽屏</PresentationFormat>
  <Paragraphs>36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津龙 曹</cp:lastModifiedBy>
  <cp:revision>1845</cp:revision>
  <dcterms:created xsi:type="dcterms:W3CDTF">2022-11-12T13:19:00Z</dcterms:created>
  <dcterms:modified xsi:type="dcterms:W3CDTF">2026-05-13T03:20:51Z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RubyTemplateID">
    <vt:lpwstr>8</vt:lpwstr>
  </property>
  <property fmtid="{D5CDD505-2E9C-101B-9397-08002B2CF9AE}" pid="4" name="ICV">
    <vt:lpwstr>17290FFC80CA4CB698F6E1DAB60E0A68_13</vt:lpwstr>
  </property>
</Properties>
</file>