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31" r:id="rId2"/>
    <p:sldId id="706" r:id="rId3"/>
    <p:sldId id="707" r:id="rId4"/>
    <p:sldId id="708" r:id="rId5"/>
    <p:sldId id="709" r:id="rId6"/>
    <p:sldId id="712" r:id="rId7"/>
    <p:sldId id="693" r:id="rId8"/>
    <p:sldId id="710" r:id="rId9"/>
    <p:sldId id="713" r:id="rId10"/>
  </p:sldIdLst>
  <p:sldSz cx="12192000" cy="6858000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88457" autoAdjust="0"/>
  </p:normalViewPr>
  <p:slideViewPr>
    <p:cSldViewPr snapToGrid="0">
      <p:cViewPr varScale="1">
        <p:scale>
          <a:sx n="54" d="100"/>
          <a:sy n="54" d="100"/>
        </p:scale>
        <p:origin x="96" y="480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2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0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8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0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2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  <p:pic>
        <p:nvPicPr>
          <p:cNvPr id="8" name="图片 7" descr="未标题-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 r="63286"/>
          <a:stretch/>
        </p:blipFill>
        <p:spPr>
          <a:xfrm>
            <a:off x="126000" y="6483178"/>
            <a:ext cx="409530" cy="37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2024/4/23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2024/4/23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846085"/>
            <a:ext cx="9371504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石油工程学院宿舍卫生</a:t>
            </a:r>
            <a:endParaRPr kumimoji="0" lang="en-US" altLang="zh-CN" sz="6000" b="1" i="0" u="none" strike="noStrike" cap="none" spc="0" normalizeH="0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3A1419-4F5B-08B5-AF9F-61283DFD5A23}"/>
              </a:ext>
            </a:extLst>
          </p:cNvPr>
          <p:cNvSpPr txBox="1"/>
          <p:nvPr/>
        </p:nvSpPr>
        <p:spPr>
          <a:xfrm>
            <a:off x="5159664" y="5780262"/>
            <a:ext cx="491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2024.04.17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未标题-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r="63286"/>
          <a:stretch/>
        </p:blipFill>
        <p:spPr>
          <a:xfrm>
            <a:off x="10805404" y="274437"/>
            <a:ext cx="1124366" cy="102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15540" y="4336757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研一公寓</a:t>
            </a:r>
            <a:r>
              <a:rPr lang="en-US" altLang="zh-CN" dirty="0" smtClean="0"/>
              <a:t> 517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92690"/>
              </p:ext>
            </p:extLst>
          </p:nvPr>
        </p:nvGraphicFramePr>
        <p:xfrm>
          <a:off x="1576407" y="4807150"/>
          <a:ext cx="1854657" cy="1376433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储鹏举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周恒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张俊艺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杜孝灿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871774" y="4374025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研一公寓</a:t>
            </a:r>
            <a:r>
              <a:rPr lang="en-US" altLang="zh-CN" dirty="0" smtClean="0"/>
              <a:t> 466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13311"/>
              </p:ext>
            </p:extLst>
          </p:nvPr>
        </p:nvGraphicFramePr>
        <p:xfrm>
          <a:off x="7669824" y="4890755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张洪旭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柯灿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贾紫雄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张海庆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9" y="835610"/>
            <a:ext cx="2704292" cy="34000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1" y="835610"/>
            <a:ext cx="2786181" cy="34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16202" y="4569677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研一公寓</a:t>
            </a:r>
            <a:r>
              <a:rPr lang="en-US" altLang="zh-CN" dirty="0" smtClean="0"/>
              <a:t> 468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87138"/>
              </p:ext>
            </p:extLst>
          </p:nvPr>
        </p:nvGraphicFramePr>
        <p:xfrm>
          <a:off x="1807791" y="507878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景华鹏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杨星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蒙露明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阮理炜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8280493" y="4492131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研三公寓</a:t>
            </a:r>
            <a:r>
              <a:rPr lang="en-US" altLang="zh-CN" dirty="0" smtClean="0"/>
              <a:t> 452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79292"/>
              </p:ext>
            </p:extLst>
          </p:nvPr>
        </p:nvGraphicFramePr>
        <p:xfrm>
          <a:off x="7970494" y="507878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苟金童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刘新宇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林文翔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73" y="907632"/>
            <a:ext cx="2809823" cy="33312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63" y="1070766"/>
            <a:ext cx="3988118" cy="300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3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6270" y="4554995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研二公寓</a:t>
            </a:r>
            <a:r>
              <a:rPr lang="en-US" altLang="zh-CN" dirty="0" smtClean="0"/>
              <a:t> 557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41327" y="4511032"/>
            <a:ext cx="24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研二公寓</a:t>
            </a:r>
            <a:r>
              <a:rPr lang="en-US" altLang="zh-CN" dirty="0" smtClean="0"/>
              <a:t> 553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48314"/>
              </p:ext>
            </p:extLst>
          </p:nvPr>
        </p:nvGraphicFramePr>
        <p:xfrm>
          <a:off x="7692835" y="5106227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高瑕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张雅轩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廖婷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贾孝盈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8" y="1106339"/>
            <a:ext cx="2810098" cy="3169402"/>
          </a:xfrm>
          <a:prstGeom prst="rect">
            <a:avLst/>
          </a:prstGeom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47122"/>
              </p:ext>
            </p:extLst>
          </p:nvPr>
        </p:nvGraphicFramePr>
        <p:xfrm>
          <a:off x="1219905" y="5386556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闫宁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吕元佳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79" y="1184687"/>
            <a:ext cx="2555771" cy="32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80318" y="4543732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培训楼</a:t>
            </a:r>
            <a:r>
              <a:rPr lang="en-US" altLang="zh-CN" dirty="0" smtClean="0"/>
              <a:t> 1322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564528" y="4517697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培训楼 </a:t>
            </a:r>
            <a:r>
              <a:rPr lang="en-US" altLang="zh-CN" dirty="0" smtClean="0"/>
              <a:t>1418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97748"/>
              </p:ext>
            </p:extLst>
          </p:nvPr>
        </p:nvGraphicFramePr>
        <p:xfrm>
          <a:off x="1219905" y="5386556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卢明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周涛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849038"/>
              </p:ext>
            </p:extLst>
          </p:nvPr>
        </p:nvGraphicFramePr>
        <p:xfrm>
          <a:off x="8074898" y="5386556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刘洪刚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8" y="1559099"/>
            <a:ext cx="3507361" cy="2630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9" y="1571436"/>
            <a:ext cx="3490912" cy="26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51635" y="4381339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研三公寓 </a:t>
            </a:r>
            <a:r>
              <a:rPr lang="en-US" altLang="zh-CN" dirty="0" smtClean="0"/>
              <a:t> 770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63632"/>
              </p:ext>
            </p:extLst>
          </p:nvPr>
        </p:nvGraphicFramePr>
        <p:xfrm>
          <a:off x="4850929" y="5043703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陈超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喻文锋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胡尊鹏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易子梁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55" y="966501"/>
            <a:ext cx="2753270" cy="32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78587" y="4366501"/>
            <a:ext cx="18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研三公寓</a:t>
            </a:r>
            <a:r>
              <a:rPr lang="en-US" altLang="zh-CN" dirty="0" smtClean="0"/>
              <a:t> 771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297269" y="4726755"/>
            <a:ext cx="346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存在问题：地面脏乱，未收拾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39697"/>
              </p:ext>
            </p:extLst>
          </p:nvPr>
        </p:nvGraphicFramePr>
        <p:xfrm>
          <a:off x="7901085" y="5181313"/>
          <a:ext cx="1854657" cy="1479771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35201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张学皓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刘子健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孙图南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565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王召旭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652727" y="4726755"/>
            <a:ext cx="332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</a:t>
            </a:r>
            <a:r>
              <a:rPr lang="zh-CN" altLang="en-US" dirty="0"/>
              <a:t>门口杂物堆积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76596" y="4281275"/>
            <a:ext cx="30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研一公寓 </a:t>
            </a:r>
            <a:r>
              <a:rPr lang="en-US" altLang="zh-CN" dirty="0" smtClean="0"/>
              <a:t>507</a:t>
            </a:r>
            <a:endParaRPr lang="zh-CN" altLang="en-US" dirty="0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1875"/>
              </p:ext>
            </p:extLst>
          </p:nvPr>
        </p:nvGraphicFramePr>
        <p:xfrm>
          <a:off x="2052404" y="5181313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3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张儒鹏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刘子骜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黄斌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袁召鑫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08" y="909425"/>
            <a:ext cx="2841953" cy="32866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88" y="873161"/>
            <a:ext cx="2905125" cy="33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19365"/>
              </p:ext>
            </p:extLst>
          </p:nvPr>
        </p:nvGraphicFramePr>
        <p:xfrm>
          <a:off x="8685217" y="5661654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王惠宇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吕威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218108" y="4758827"/>
            <a:ext cx="18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留培楼</a:t>
            </a:r>
            <a:r>
              <a:rPr lang="en-US" altLang="zh-CN" dirty="0" smtClean="0"/>
              <a:t> 421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643740" y="51281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存在问题：地面脏乱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92" y="1079402"/>
            <a:ext cx="2949109" cy="34791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8" y="1265139"/>
            <a:ext cx="2363122" cy="303539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90488"/>
              </p:ext>
            </p:extLst>
          </p:nvPr>
        </p:nvGraphicFramePr>
        <p:xfrm>
          <a:off x="1251465" y="5182925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3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张儒鹏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刘子骜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黄斌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袁召鑫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28800" y="4433170"/>
            <a:ext cx="167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研二公寓 </a:t>
            </a:r>
            <a:r>
              <a:rPr lang="en-US" altLang="zh-CN" dirty="0" smtClean="0"/>
              <a:t>404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211695" y="4802502"/>
            <a:ext cx="24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存在问题：地面脏乱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宿舍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7297" y="4196673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研二公寓 </a:t>
            </a:r>
            <a:r>
              <a:rPr lang="en-US" altLang="zh-CN" dirty="0" smtClean="0"/>
              <a:t> 407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727515"/>
              </p:ext>
            </p:extLst>
          </p:nvPr>
        </p:nvGraphicFramePr>
        <p:xfrm>
          <a:off x="4620983" y="5158003"/>
          <a:ext cx="1854657" cy="137160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张茜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李培含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骆文婷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董立圆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kern="1200" dirty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1073644"/>
            <a:ext cx="4019551" cy="30146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86287" y="4674371"/>
            <a:ext cx="247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存在问题：杂物堆积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44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8805</TotalTime>
  <Words>294</Words>
  <Application>Microsoft Office PowerPoint</Application>
  <PresentationFormat>宽屏</PresentationFormat>
  <Paragraphs>162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华文仿宋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666</cp:lastModifiedBy>
  <cp:revision>1819</cp:revision>
  <dcterms:created xsi:type="dcterms:W3CDTF">2022-11-12T13:19:21Z</dcterms:created>
  <dcterms:modified xsi:type="dcterms:W3CDTF">2024-04-23T02:42:40Z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