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631" r:id="rId3"/>
    <p:sldId id="724" r:id="rId5"/>
    <p:sldId id="769" r:id="rId6"/>
    <p:sldId id="736" r:id="rId7"/>
    <p:sldId id="751" r:id="rId8"/>
    <p:sldId id="752" r:id="rId9"/>
    <p:sldId id="753" r:id="rId10"/>
    <p:sldId id="754" r:id="rId11"/>
    <p:sldId id="755" r:id="rId12"/>
    <p:sldId id="756" r:id="rId13"/>
    <p:sldId id="757" r:id="rId14"/>
    <p:sldId id="758" r:id="rId15"/>
    <p:sldId id="759" r:id="rId16"/>
    <p:sldId id="761" r:id="rId17"/>
    <p:sldId id="762" r:id="rId18"/>
  </p:sldIdLst>
  <p:sldSz cx="12192000" cy="6858000"/>
  <p:notesSz cx="9144000" cy="6858000"/>
  <p:custDataLst>
    <p:tags r:id="rId2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72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 autoAdjust="0"/>
    <p:restoredTop sz="88457" autoAdjust="0"/>
  </p:normalViewPr>
  <p:slideViewPr>
    <p:cSldViewPr snapToGrid="0" showGuides="1">
      <p:cViewPr varScale="1">
        <p:scale>
          <a:sx n="80" d="100"/>
          <a:sy n="80" d="100"/>
        </p:scale>
        <p:origin x="642" y="90"/>
      </p:cViewPr>
      <p:guideLst>
        <p:guide orient="horz" pos="2137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5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  <p:pic>
        <p:nvPicPr>
          <p:cNvPr id="8" name="图片 7" descr="未标题-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r="63286"/>
          <a:stretch>
            <a:fillRect/>
          </a:stretch>
        </p:blipFill>
        <p:spPr>
          <a:xfrm>
            <a:off x="126000" y="6483178"/>
            <a:ext cx="409530" cy="374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10" Type="http://schemas.openxmlformats.org/officeDocument/2006/relationships/tags" Target="../tags/tag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5.xml"/><Relationship Id="rId3" Type="http://schemas.openxmlformats.org/officeDocument/2006/relationships/image" Target="../media/image26.jpe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8.xml"/><Relationship Id="rId4" Type="http://schemas.openxmlformats.org/officeDocument/2006/relationships/image" Target="../media/image28.jpeg"/><Relationship Id="rId3" Type="http://schemas.openxmlformats.org/officeDocument/2006/relationships/tags" Target="../tags/tag37.xml"/><Relationship Id="rId2" Type="http://schemas.openxmlformats.org/officeDocument/2006/relationships/image" Target="../media/image27.jpeg"/><Relationship Id="rId1" Type="http://schemas.openxmlformats.org/officeDocument/2006/relationships/tags" Target="../tags/tag3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5.jpeg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0" Type="http://schemas.openxmlformats.org/officeDocument/2006/relationships/notesSlide" Target="../notesSlides/notesSlide14.xml"/><Relationship Id="rId1" Type="http://schemas.openxmlformats.org/officeDocument/2006/relationships/tags" Target="../tags/tag4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tags" Target="../tags/tag50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tags" Target="../tags/tag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8.xml"/><Relationship Id="rId4" Type="http://schemas.openxmlformats.org/officeDocument/2006/relationships/image" Target="../media/image23.jpeg"/><Relationship Id="rId3" Type="http://schemas.openxmlformats.org/officeDocument/2006/relationships/tags" Target="../tags/tag27.xml"/><Relationship Id="rId2" Type="http://schemas.openxmlformats.org/officeDocument/2006/relationships/image" Target="../media/image22.jpeg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2.xml"/><Relationship Id="rId5" Type="http://schemas.openxmlformats.org/officeDocument/2006/relationships/image" Target="../media/image25.jpe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24.png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  <a:endParaRPr kumimoji="0" lang="zh-CN" altLang="en-US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sp>
        <p:nvSpPr>
          <p:cNvPr id="2" name="文本框 1"/>
          <p:cNvSpPr txBox="1"/>
          <p:nvPr/>
        </p:nvSpPr>
        <p:spPr>
          <a:xfrm>
            <a:off x="5129846" y="5780262"/>
            <a:ext cx="491083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2023.12.</a:t>
            </a:r>
            <a:r>
              <a:rPr 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未标题-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r="63286"/>
          <a:stretch>
            <a:fillRect/>
          </a:stretch>
        </p:blipFill>
        <p:spPr>
          <a:xfrm>
            <a:off x="10805404" y="274437"/>
            <a:ext cx="1124366" cy="1029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65838951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15" y="887095"/>
            <a:ext cx="3246755" cy="4777105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3536950" y="5777230"/>
          <a:ext cx="3246120" cy="850900"/>
        </p:xfrm>
        <a:graphic>
          <a:graphicData uri="http://schemas.openxmlformats.org/drawingml/2006/table">
            <a:tbl>
              <a:tblPr/>
              <a:tblGrid>
                <a:gridCol w="3246120"/>
              </a:tblGrid>
              <a:tr h="8509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9-4522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桌子，凳子，地面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" name="图片 8" descr="QQ图片202312071855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" y="922020"/>
            <a:ext cx="5483860" cy="4113530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3"/>
            </p:custDataLst>
          </p:nvPr>
        </p:nvGraphicFramePr>
        <p:xfrm>
          <a:off x="1534795" y="5349875"/>
          <a:ext cx="4552950" cy="1017270"/>
        </p:xfrm>
        <a:graphic>
          <a:graphicData uri="http://schemas.openxmlformats.org/drawingml/2006/table">
            <a:tbl>
              <a:tblPr/>
              <a:tblGrid>
                <a:gridCol w="4552950"/>
              </a:tblGrid>
              <a:tr h="10172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12-342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凳子，桌子，门口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，宿舍脏乱差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descr="QQ图片202312071855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415" y="922020"/>
            <a:ext cx="5469890" cy="4103370"/>
          </a:xfrm>
          <a:prstGeom prst="rect">
            <a:avLst/>
          </a:prstGeom>
        </p:spPr>
      </p:pic>
      <p:graphicFrame>
        <p:nvGraphicFramePr>
          <p:cNvPr id="13" name="表格 12"/>
          <p:cNvGraphicFramePr/>
          <p:nvPr>
            <p:custDataLst>
              <p:tags r:id="rId5"/>
            </p:custDataLst>
          </p:nvPr>
        </p:nvGraphicFramePr>
        <p:xfrm>
          <a:off x="7203440" y="5349875"/>
          <a:ext cx="4519930" cy="1017270"/>
        </p:xfrm>
        <a:graphic>
          <a:graphicData uri="http://schemas.openxmlformats.org/drawingml/2006/table">
            <a:tbl>
              <a:tblPr/>
              <a:tblGrid>
                <a:gridCol w="4519930"/>
              </a:tblGrid>
              <a:tr h="10172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12-425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凳子，地面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 descr="QQ图片202312071854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0" y="1000125"/>
            <a:ext cx="3286125" cy="4382135"/>
          </a:xfrm>
          <a:prstGeom prst="rect">
            <a:avLst/>
          </a:prstGeom>
        </p:spPr>
      </p:pic>
      <p:pic>
        <p:nvPicPr>
          <p:cNvPr id="9" name="图片 8" descr="QQ图片202312071854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840" y="1000125"/>
            <a:ext cx="5098415" cy="3824605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4"/>
            </p:custDataLst>
          </p:nvPr>
        </p:nvGraphicFramePr>
        <p:xfrm>
          <a:off x="1108710" y="5535295"/>
          <a:ext cx="2927350" cy="628650"/>
        </p:xfrm>
        <a:graphic>
          <a:graphicData uri="http://schemas.openxmlformats.org/drawingml/2006/table">
            <a:tbl>
              <a:tblPr/>
              <a:tblGrid>
                <a:gridCol w="2927350"/>
              </a:tblGrid>
              <a:tr h="62865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12-435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凳子，桌面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6599555" y="5382260"/>
          <a:ext cx="4070985" cy="781685"/>
        </p:xfrm>
        <a:graphic>
          <a:graphicData uri="http://schemas.openxmlformats.org/drawingml/2006/table">
            <a:tbl>
              <a:tblPr/>
              <a:tblGrid>
                <a:gridCol w="4070985"/>
              </a:tblGrid>
              <a:tr h="7816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12-442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桌面，凳子，门口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QQ图片20231207185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" y="1437640"/>
            <a:ext cx="4796155" cy="3597275"/>
          </a:xfrm>
          <a:prstGeom prst="rect">
            <a:avLst/>
          </a:prstGeom>
        </p:spPr>
      </p:pic>
      <p:pic>
        <p:nvPicPr>
          <p:cNvPr id="3" name="图片 2" descr="QQ图片202312071854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905" y="1437640"/>
            <a:ext cx="4796790" cy="359791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4"/>
            </p:custDataLst>
          </p:nvPr>
        </p:nvGraphicFramePr>
        <p:xfrm>
          <a:off x="930275" y="5288280"/>
          <a:ext cx="4508500" cy="662940"/>
        </p:xfrm>
        <a:graphic>
          <a:graphicData uri="http://schemas.openxmlformats.org/drawingml/2006/table">
            <a:tbl>
              <a:tblPr/>
              <a:tblGrid>
                <a:gridCol w="4508500"/>
              </a:tblGrid>
              <a:tr h="6629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12-502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凳子，桌面，门口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>
            <p:custDataLst>
              <p:tags r:id="rId5"/>
            </p:custDataLst>
          </p:nvPr>
        </p:nvGraphicFramePr>
        <p:xfrm>
          <a:off x="7044055" y="5288280"/>
          <a:ext cx="4485640" cy="662940"/>
        </p:xfrm>
        <a:graphic>
          <a:graphicData uri="http://schemas.openxmlformats.org/drawingml/2006/table">
            <a:tbl>
              <a:tblPr/>
              <a:tblGrid>
                <a:gridCol w="4485640"/>
              </a:tblGrid>
              <a:tr h="6629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12-509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凳子，桌子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 descr="_1198644178__69becbf5757e9e599a10eff95fa5d87f_-492542281_IMG_20231205_093418_edit_71561101539600_0_xg_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190" y="1014095"/>
            <a:ext cx="3016250" cy="4022090"/>
          </a:xfrm>
          <a:prstGeom prst="rect">
            <a:avLst/>
          </a:prstGeom>
        </p:spPr>
      </p:pic>
      <p:pic>
        <p:nvPicPr>
          <p:cNvPr id="6" name="图片 5" descr="_-1913881127__2e90e933493de1f053764aee45ea519c_1238383663_IMG_20231205_093247_edit_71517016787524_0_xg_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0" y="1014095"/>
            <a:ext cx="3016885" cy="402336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8115300" y="5299710"/>
          <a:ext cx="3219450" cy="728980"/>
        </p:xfrm>
        <a:graphic>
          <a:graphicData uri="http://schemas.openxmlformats.org/drawingml/2006/table">
            <a:tbl>
              <a:tblPr/>
              <a:tblGrid>
                <a:gridCol w="3219450"/>
              </a:tblGrid>
              <a:tr h="7289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9-4321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地面，书桌2，凳子2，门厅，异味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5"/>
            </p:custDataLst>
          </p:nvPr>
        </p:nvGraphicFramePr>
        <p:xfrm>
          <a:off x="4884420" y="5299710"/>
          <a:ext cx="2637790" cy="975360"/>
        </p:xfrm>
        <a:graphic>
          <a:graphicData uri="http://schemas.openxmlformats.org/drawingml/2006/table">
            <a:tbl>
              <a:tblPr/>
              <a:tblGrid>
                <a:gridCol w="2637790"/>
              </a:tblGrid>
              <a:tr h="9753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9-4322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书桌2，凳子3，门厅，地面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786130" y="5299710"/>
          <a:ext cx="3293110" cy="881380"/>
        </p:xfrm>
        <a:graphic>
          <a:graphicData uri="http://schemas.openxmlformats.org/drawingml/2006/table">
            <a:tbl>
              <a:tblPr/>
              <a:tblGrid>
                <a:gridCol w="3293110"/>
              </a:tblGrid>
              <a:tr h="8813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9-432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宿舍东西堆积非常严重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descr="_2130104560__d1eefdad2700ff1a66413f522a3ff3be_-777479535_IMG_20231205_093259_edit_71543264157311_0_xg_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6130" y="1134745"/>
            <a:ext cx="2941955" cy="3923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 descr="IMG20231205112728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5" y="1243330"/>
            <a:ext cx="4650105" cy="3488055"/>
          </a:xfrm>
          <a:prstGeom prst="rect">
            <a:avLst/>
          </a:prstGeom>
        </p:spPr>
      </p:pic>
      <p:pic>
        <p:nvPicPr>
          <p:cNvPr id="7" name="图片 6" descr="IMG202312051132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845" y="1243330"/>
            <a:ext cx="4651375" cy="348869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999490" y="5141595"/>
          <a:ext cx="3731260" cy="601345"/>
        </p:xfrm>
        <a:graphic>
          <a:graphicData uri="http://schemas.openxmlformats.org/drawingml/2006/table">
            <a:tbl>
              <a:tblPr/>
              <a:tblGrid>
                <a:gridCol w="3731260"/>
              </a:tblGrid>
              <a:tr h="60134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17-703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桌椅地面堆积物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7197725" y="5141595"/>
          <a:ext cx="4396740" cy="607060"/>
        </p:xfrm>
        <a:graphic>
          <a:graphicData uri="http://schemas.openxmlformats.org/drawingml/2006/table">
            <a:tbl>
              <a:tblPr/>
              <a:tblGrid>
                <a:gridCol w="4396740"/>
              </a:tblGrid>
              <a:tr h="6070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17-719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桌椅堆积物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QQ图片20231207151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40" y="968375"/>
            <a:ext cx="3541395" cy="4201160"/>
          </a:xfrm>
          <a:prstGeom prst="rect">
            <a:avLst/>
          </a:prstGeom>
        </p:spPr>
      </p:pic>
      <p:pic>
        <p:nvPicPr>
          <p:cNvPr id="4" name="图片 3" descr="QQ图片20231207151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310" y="1223010"/>
            <a:ext cx="4797425" cy="359918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3114675" y="5610225"/>
          <a:ext cx="5862320" cy="908685"/>
        </p:xfrm>
        <a:graphic>
          <a:graphicData uri="http://schemas.openxmlformats.org/drawingml/2006/table">
            <a:tbl>
              <a:tblPr/>
              <a:tblGrid>
                <a:gridCol w="5862320"/>
              </a:tblGrid>
              <a:tr h="9086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15-237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zh-CN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地脏，3号桌面乱，杂物乱放，1号桌面乱，杂物堆积过多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786130" y="5466715"/>
          <a:ext cx="4473575" cy="919480"/>
        </p:xfrm>
        <a:graphic>
          <a:graphicData uri="http://schemas.openxmlformats.org/drawingml/2006/table">
            <a:tbl>
              <a:tblPr/>
              <a:tblGrid>
                <a:gridCol w="4473575"/>
              </a:tblGrid>
              <a:tr h="9194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15-247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阳台堆积，地脏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 descr="QQ图片20231207151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045" y="1012190"/>
            <a:ext cx="3037205" cy="4050030"/>
          </a:xfrm>
          <a:prstGeom prst="rect">
            <a:avLst/>
          </a:prstGeom>
        </p:spPr>
      </p:pic>
      <p:pic>
        <p:nvPicPr>
          <p:cNvPr id="6" name="图片 5" descr="QQ图片202312071512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95" y="1012190"/>
            <a:ext cx="5399405" cy="405003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5"/>
            </p:custDataLst>
          </p:nvPr>
        </p:nvGraphicFramePr>
        <p:xfrm>
          <a:off x="6195695" y="5466715"/>
          <a:ext cx="5381625" cy="919480"/>
        </p:xfrm>
        <a:graphic>
          <a:graphicData uri="http://schemas.openxmlformats.org/drawingml/2006/table">
            <a:tbl>
              <a:tblPr/>
              <a:tblGrid>
                <a:gridCol w="5381625"/>
              </a:tblGrid>
              <a:tr h="9194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15-235-6</a:t>
                      </a: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（女生）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6号杂物堆积多，宿舍整体杂物堆积过多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QQ图片20231207151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35" y="1329055"/>
            <a:ext cx="4852035" cy="3639185"/>
          </a:xfrm>
          <a:prstGeom prst="rect">
            <a:avLst/>
          </a:prstGeom>
        </p:spPr>
      </p:pic>
      <p:pic>
        <p:nvPicPr>
          <p:cNvPr id="3" name="图片 2" descr="QQ图片202312071512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610" y="1329055"/>
            <a:ext cx="4851400" cy="363918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3405505" y="5490210"/>
          <a:ext cx="5381625" cy="987425"/>
        </p:xfrm>
        <a:graphic>
          <a:graphicData uri="http://schemas.openxmlformats.org/drawingml/2006/table">
            <a:tbl>
              <a:tblPr/>
              <a:tblGrid>
                <a:gridCol w="5381625"/>
              </a:tblGrid>
              <a:tr h="9874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15-244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杂物堆积，连续四周未清理，2床被子没叠好，4床未叠被，2号桌面乱，地脏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23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级最差女生宿舍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 descr="QQ图片20231207151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95" y="960120"/>
            <a:ext cx="3907155" cy="4351655"/>
          </a:xfrm>
          <a:prstGeom prst="rect">
            <a:avLst/>
          </a:prstGeom>
        </p:spPr>
      </p:pic>
      <p:pic>
        <p:nvPicPr>
          <p:cNvPr id="7" name="图片 6" descr="QQ图片20231207151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0" y="961390"/>
            <a:ext cx="3699510" cy="4351020"/>
          </a:xfrm>
          <a:prstGeom prst="rect">
            <a:avLst/>
          </a:prstGeom>
        </p:spPr>
      </p:pic>
      <p:pic>
        <p:nvPicPr>
          <p:cNvPr id="8" name="图片 7" descr="QQ图片202312071512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60" y="960755"/>
            <a:ext cx="3496310" cy="435165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5"/>
            </p:custDataLst>
          </p:nvPr>
        </p:nvGraphicFramePr>
        <p:xfrm>
          <a:off x="786130" y="5593080"/>
          <a:ext cx="3657600" cy="703580"/>
        </p:xfrm>
        <a:graphic>
          <a:graphicData uri="http://schemas.openxmlformats.org/drawingml/2006/table">
            <a:tbl>
              <a:tblPr/>
              <a:tblGrid>
                <a:gridCol w="3657600"/>
              </a:tblGrid>
              <a:tr h="7035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19-826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异味，凳子*4，地面，被子，桌面*4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23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级男生最差宿舍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/>
          <p:nvPr>
            <p:custDataLst>
              <p:tags r:id="rId6"/>
            </p:custDataLst>
          </p:nvPr>
        </p:nvGraphicFramePr>
        <p:xfrm>
          <a:off x="8916035" y="5593080"/>
          <a:ext cx="3141980" cy="1155065"/>
        </p:xfrm>
        <a:graphic>
          <a:graphicData uri="http://schemas.openxmlformats.org/drawingml/2006/table">
            <a:tbl>
              <a:tblPr/>
              <a:tblGrid>
                <a:gridCol w="3141980"/>
              </a:tblGrid>
              <a:tr h="115506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19-855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4号床未断电，桌面不干净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7"/>
            </p:custDataLst>
          </p:nvPr>
        </p:nvGraphicFramePr>
        <p:xfrm>
          <a:off x="4935220" y="5593080"/>
          <a:ext cx="3489325" cy="1156335"/>
        </p:xfrm>
        <a:graphic>
          <a:graphicData uri="http://schemas.openxmlformats.org/drawingml/2006/table">
            <a:tbl>
              <a:tblPr/>
              <a:tblGrid>
                <a:gridCol w="3489325"/>
              </a:tblGrid>
              <a:tr h="115633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19-850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2号床衣服随意摆放，未断电×2，6号床桌面不干净，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QQ图片202312071616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5" y="1378585"/>
            <a:ext cx="5419725" cy="3060065"/>
          </a:xfrm>
          <a:prstGeom prst="rect">
            <a:avLst/>
          </a:prstGeom>
        </p:spPr>
      </p:pic>
      <p:pic>
        <p:nvPicPr>
          <p:cNvPr id="9" name="图片 8" descr="QQ图片202312071617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1378585"/>
            <a:ext cx="5419725" cy="3060065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4"/>
            </p:custDataLst>
          </p:nvPr>
        </p:nvGraphicFramePr>
        <p:xfrm>
          <a:off x="568325" y="5210175"/>
          <a:ext cx="5380990" cy="986790"/>
        </p:xfrm>
        <a:graphic>
          <a:graphicData uri="http://schemas.openxmlformats.org/drawingml/2006/table">
            <a:tbl>
              <a:tblPr/>
              <a:tblGrid>
                <a:gridCol w="5380990"/>
              </a:tblGrid>
              <a:tr h="9867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5423-1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（女生宿舍）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凳子*4，桌面*4，地面垃圾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，脏乱差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22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级最差女生宿舍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6388100" y="5210175"/>
          <a:ext cx="5381625" cy="986790"/>
        </p:xfrm>
        <a:graphic>
          <a:graphicData uri="http://schemas.openxmlformats.org/drawingml/2006/table">
            <a:tbl>
              <a:tblPr/>
              <a:tblGrid>
                <a:gridCol w="5381625"/>
              </a:tblGrid>
              <a:tr h="9867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5431-1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（女生宿舍）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桌面*5，椅子*5，门口垃圾*1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，脏乱差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22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级最差女生宿舍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QQ图片202312071626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45" y="1035685"/>
            <a:ext cx="3276600" cy="4368165"/>
          </a:xfrm>
          <a:prstGeom prst="rect">
            <a:avLst/>
          </a:prstGeom>
        </p:spPr>
      </p:pic>
      <p:pic>
        <p:nvPicPr>
          <p:cNvPr id="10" name="图片 9" descr="QQ图片20231207162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40" y="1035685"/>
            <a:ext cx="3274695" cy="4365625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>
            <p:custDataLst>
              <p:tags r:id="rId4"/>
            </p:custDataLst>
          </p:nvPr>
        </p:nvGraphicFramePr>
        <p:xfrm>
          <a:off x="6934835" y="5725795"/>
          <a:ext cx="3834765" cy="785495"/>
        </p:xfrm>
        <a:graphic>
          <a:graphicData uri="http://schemas.openxmlformats.org/drawingml/2006/table">
            <a:tbl>
              <a:tblPr/>
              <a:tblGrid>
                <a:gridCol w="3834765"/>
              </a:tblGrid>
              <a:tr h="7854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11-622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被子*5 垃圾桶*4 椅子*5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宿舍脏乱差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表格 13"/>
          <p:cNvGraphicFramePr/>
          <p:nvPr>
            <p:custDataLst>
              <p:tags r:id="rId5"/>
            </p:custDataLst>
          </p:nvPr>
        </p:nvGraphicFramePr>
        <p:xfrm>
          <a:off x="1526540" y="5726430"/>
          <a:ext cx="3576955" cy="784860"/>
        </p:xfrm>
        <a:graphic>
          <a:graphicData uri="http://schemas.openxmlformats.org/drawingml/2006/table">
            <a:tbl>
              <a:tblPr/>
              <a:tblGrid>
                <a:gridCol w="3576955"/>
              </a:tblGrid>
              <a:tr h="7848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11-664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被子*6 阳台脏乱 椅子*3 地面乱 垃圾桶*1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宿舍脏乱差</a:t>
                      </a:r>
                      <a:endParaRPr lang="zh-CN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QQ图片202312071626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790" y="1190625"/>
            <a:ext cx="4963160" cy="3722370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7107555" y="5310505"/>
          <a:ext cx="4430395" cy="1037590"/>
        </p:xfrm>
        <a:graphic>
          <a:graphicData uri="http://schemas.openxmlformats.org/drawingml/2006/table">
            <a:tbl>
              <a:tblPr/>
              <a:tblGrid>
                <a:gridCol w="4430395"/>
              </a:tblGrid>
              <a:tr h="103759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11-659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阳台地面椅子*5被子*6悬挂衣物桌面＊3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宿舍脏乱差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石工学院最低分宿舍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图片 8" descr="79F11080953183E9096330B08EBF30E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1045" y="1540510"/>
            <a:ext cx="4348480" cy="3261995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974090" y="5590540"/>
          <a:ext cx="4553585" cy="696595"/>
        </p:xfrm>
        <a:graphic>
          <a:graphicData uri="http://schemas.openxmlformats.org/drawingml/2006/table">
            <a:tbl>
              <a:tblPr/>
              <a:tblGrid>
                <a:gridCol w="4553585"/>
              </a:tblGrid>
              <a:tr h="69659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11-701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椅子*5被子*5地面脏书桌*3窗台阳台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宿舍脏乱差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石工学院最低分宿舍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3110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级存在问题宿舍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95" y="871855"/>
            <a:ext cx="2826385" cy="4490085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1231900" y="5703570"/>
          <a:ext cx="3623310" cy="796925"/>
        </p:xfrm>
        <a:graphic>
          <a:graphicData uri="http://schemas.openxmlformats.org/drawingml/2006/table">
            <a:tbl>
              <a:tblPr/>
              <a:tblGrid>
                <a:gridCol w="3623310"/>
              </a:tblGrid>
              <a:tr h="79692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9-4411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书桌，凳子，垃圾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99598457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85" y="871855"/>
            <a:ext cx="2564765" cy="448945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6"/>
            </p:custDataLst>
          </p:nvPr>
        </p:nvGraphicFramePr>
        <p:xfrm>
          <a:off x="6924675" y="5703570"/>
          <a:ext cx="2624455" cy="797560"/>
        </p:xfrm>
        <a:graphic>
          <a:graphicData uri="http://schemas.openxmlformats.org/drawingml/2006/table">
            <a:tbl>
              <a:tblPr/>
              <a:tblGrid>
                <a:gridCol w="2624455"/>
              </a:tblGrid>
              <a:tr h="79756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9-4521</a:t>
                      </a:r>
                      <a:r>
                        <a:rPr lang="zh-CN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（女生）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en-US" sz="1800" b="0">
                          <a:solidFill>
                            <a:srgbClr val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桌子，凳子，地面</a:t>
                      </a:r>
                      <a:endParaRPr lang="en-US" altLang="en-US" sz="18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TABLE_ENDDRAG_ORIGIN_RECT" val="461*71"/>
  <p:tag name="TABLE_ENDDRAG_RECT" val="245*441*461*71"/>
</p:tagLst>
</file>

<file path=ppt/tags/tag11.xml><?xml version="1.0" encoding="utf-8"?>
<p:tagLst xmlns:p="http://schemas.openxmlformats.org/presentationml/2006/main">
  <p:tag name="KSO_WM_FULL_TEXT_BEAUTIFY_COPY_ID" val="45"/>
</p:tagLst>
</file>

<file path=ppt/tags/tag12.xml><?xml version="1.0" encoding="utf-8"?>
<p:tagLst xmlns:p="http://schemas.openxmlformats.org/presentationml/2006/main">
  <p:tag name="TABLE_ENDDRAG_ORIGIN_RECT" val="352*72"/>
  <p:tag name="TABLE_ENDDRAG_RECT" val="61*430*352*72"/>
</p:tagLst>
</file>

<file path=ppt/tags/tag13.xml><?xml version="1.0" encoding="utf-8"?>
<p:tagLst xmlns:p="http://schemas.openxmlformats.org/presentationml/2006/main">
  <p:tag name="TABLE_ENDDRAG_ORIGIN_RECT" val="423*72"/>
  <p:tag name="TABLE_ENDDRAG_RECT" val="487*430*423*72"/>
</p:tagLst>
</file>

<file path=ppt/tags/tag14.xml><?xml version="1.0" encoding="utf-8"?>
<p:tagLst xmlns:p="http://schemas.openxmlformats.org/presentationml/2006/main">
  <p:tag name="KSO_WM_FULL_TEXT_BEAUTIFY_COPY_ID" val="45"/>
</p:tagLst>
</file>

<file path=ppt/tags/tag15.xml><?xml version="1.0" encoding="utf-8"?>
<p:tagLst xmlns:p="http://schemas.openxmlformats.org/presentationml/2006/main">
  <p:tag name="TABLE_ENDDRAG_ORIGIN_RECT" val="423*77"/>
  <p:tag name="TABLE_ENDDRAG_RECT" val="268*432*423*77"/>
</p:tagLst>
</file>

<file path=ppt/tags/tag16.xml><?xml version="1.0" encoding="utf-8"?>
<p:tagLst xmlns:p="http://schemas.openxmlformats.org/presentationml/2006/main">
  <p:tag name="KSO_WM_FULL_TEXT_BEAUTIFY_COPY_ID" val="45"/>
</p:tagLst>
</file>

<file path=ppt/tags/tag17.xml><?xml version="1.0" encoding="utf-8"?>
<p:tagLst xmlns:p="http://schemas.openxmlformats.org/presentationml/2006/main">
  <p:tag name="TABLE_ENDDRAG_ORIGIN_RECT" val="288*56"/>
  <p:tag name="TABLE_ENDDRAG_RECT" val="72*445*288*56"/>
</p:tagLst>
</file>

<file path=ppt/tags/tag18.xml><?xml version="1.0" encoding="utf-8"?>
<p:tagLst xmlns:p="http://schemas.openxmlformats.org/presentationml/2006/main">
  <p:tag name="TABLE_ENDDRAG_ORIGIN_RECT" val="247*90"/>
  <p:tag name="TABLE_ENDDRAG_RECT" val="702*440*247*90"/>
</p:tagLst>
</file>

<file path=ppt/tags/tag19.xml><?xml version="1.0" encoding="utf-8"?>
<p:tagLst xmlns:p="http://schemas.openxmlformats.org/presentationml/2006/main">
  <p:tag name="TABLE_ENDDRAG_ORIGIN_RECT" val="274*91"/>
  <p:tag name="TABLE_ENDDRAG_RECT" val="388*440*274*91"/>
</p:tagLst>
</file>

<file path=ppt/tags/tag2.xml><?xml version="1.0" encoding="utf-8"?>
<p:tagLst xmlns:p="http://schemas.openxmlformats.org/presentationml/2006/main">
  <p:tag name="KSO_WM_FULL_TEXT_BEAUTIFY_COPY_ID" val="18435"/>
</p:tagLst>
</file>

<file path=ppt/tags/tag20.xml><?xml version="1.0" encoding="utf-8"?>
<p:tagLst xmlns:p="http://schemas.openxmlformats.org/presentationml/2006/main">
  <p:tag name="KSO_WM_FULL_TEXT_BEAUTIFY_COPY_ID" val="45"/>
</p:tagLst>
</file>

<file path=ppt/tags/tag21.xml><?xml version="1.0" encoding="utf-8"?>
<p:tagLst xmlns:p="http://schemas.openxmlformats.org/presentationml/2006/main">
  <p:tag name="TABLE_ENDDRAG_ORIGIN_RECT" val="423*77"/>
  <p:tag name="TABLE_ENDDRAG_RECT" val="44*410*423*77"/>
</p:tagLst>
</file>

<file path=ppt/tags/tag22.xml><?xml version="1.0" encoding="utf-8"?>
<p:tagLst xmlns:p="http://schemas.openxmlformats.org/presentationml/2006/main">
  <p:tag name="TABLE_ENDDRAG_ORIGIN_RECT" val="423*77"/>
  <p:tag name="TABLE_ENDDRAG_RECT" val="503*410*423*77"/>
</p:tagLst>
</file>

<file path=ppt/tags/tag23.xml><?xml version="1.0" encoding="utf-8"?>
<p:tagLst xmlns:p="http://schemas.openxmlformats.org/presentationml/2006/main">
  <p:tag name="KSO_WM_FULL_TEXT_BEAUTIFY_COPY_ID" val="45"/>
</p:tagLst>
</file>

<file path=ppt/tags/tag24.xml><?xml version="1.0" encoding="utf-8"?>
<p:tagLst xmlns:p="http://schemas.openxmlformats.org/presentationml/2006/main">
  <p:tag name="TABLE_ENDDRAG_ORIGIN_RECT" val="301*61"/>
  <p:tag name="TABLE_ENDDRAG_RECT" val="546*450*301*61"/>
</p:tagLst>
</file>

<file path=ppt/tags/tag25.xml><?xml version="1.0" encoding="utf-8"?>
<p:tagLst xmlns:p="http://schemas.openxmlformats.org/presentationml/2006/main">
  <p:tag name="TABLE_ENDDRAG_ORIGIN_RECT" val="281*61"/>
  <p:tag name="TABLE_ENDDRAG_RECT" val="120*450*281*61"/>
</p:tagLst>
</file>

<file path=ppt/tags/tag26.xml><?xml version="1.0" encoding="utf-8"?>
<p:tagLst xmlns:p="http://schemas.openxmlformats.org/presentationml/2006/main">
  <p:tag name="KSO_WM_FULL_TEXT_BEAUTIFY_COPY_ID" val="45"/>
</p:tagLst>
</file>

<file path=ppt/tags/tag27.xml><?xml version="1.0" encoding="utf-8"?>
<p:tagLst xmlns:p="http://schemas.openxmlformats.org/presentationml/2006/main">
  <p:tag name="TABLE_ENDDRAG_ORIGIN_RECT" val="348*81"/>
  <p:tag name="TABLE_ENDDRAG_RECT" val="559*418*348*81"/>
</p:tagLst>
</file>

<file path=ppt/tags/tag28.xml><?xml version="1.0" encoding="utf-8"?>
<p:tagLst xmlns:p="http://schemas.openxmlformats.org/presentationml/2006/main">
  <p:tag name="TABLE_ENDDRAG_ORIGIN_RECT" val="358*54"/>
  <p:tag name="TABLE_ENDDRAG_RECT" val="76*451*358*54"/>
</p:tagLst>
</file>

<file path=ppt/tags/tag29.xml><?xml version="1.0" encoding="utf-8"?>
<p:tagLst xmlns:p="http://schemas.openxmlformats.org/presentationml/2006/main">
  <p:tag name="KSO_WM_FULL_TEXT_BEAUTIFY_COPY_ID" val="45"/>
</p:tagLst>
</file>

<file path=ppt/tags/tag3.xml><?xml version="1.0" encoding="utf-8"?>
<p:tagLst xmlns:p="http://schemas.openxmlformats.org/presentationml/2006/main">
  <p:tag name="KSO_WM_FULL_TEXT_BEAUTIFY_COPY_ID" val="18436"/>
</p:tagLst>
</file>

<file path=ppt/tags/tag30.xml><?xml version="1.0" encoding="utf-8"?>
<p:tagLst xmlns:p="http://schemas.openxmlformats.org/presentationml/2006/main">
  <p:tag name="TABLE_ENDDRAG_ORIGIN_RECT" val="285*62"/>
  <p:tag name="TABLE_ENDDRAG_RECT" val="97*449*285*62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TABLE_ENDDRAG_ORIGIN_RECT" val="206*62"/>
  <p:tag name="TABLE_ENDDRAG_RECT" val="648*449*206*62"/>
</p:tagLst>
</file>

<file path=ppt/tags/tag33.xml><?xml version="1.0" encoding="utf-8"?>
<p:tagLst xmlns:p="http://schemas.openxmlformats.org/presentationml/2006/main">
  <p:tag name="KSO_WM_FULL_TEXT_BEAUTIFY_COPY_ID" val="45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TABLE_ENDDRAG_ORIGIN_RECT" val="255*67"/>
  <p:tag name="TABLE_ENDDRAG_RECT" val="112*454*255*67"/>
</p:tagLst>
</file>

<file path=ppt/tags/tag36.xml><?xml version="1.0" encoding="utf-8"?>
<p:tagLst xmlns:p="http://schemas.openxmlformats.org/presentationml/2006/main">
  <p:tag name="KSO_WM_FULL_TEXT_BEAUTIFY_COPY_ID" val="45"/>
</p:tagLst>
</file>

<file path=ppt/tags/tag37.xml><?xml version="1.0" encoding="utf-8"?>
<p:tagLst xmlns:p="http://schemas.openxmlformats.org/presentationml/2006/main">
  <p:tag name="TABLE_ENDDRAG_ORIGIN_RECT" val="358*80"/>
  <p:tag name="TABLE_ENDDRAG_RECT" val="92*421*358*80"/>
</p:tagLst>
</file>

<file path=ppt/tags/tag38.xml><?xml version="1.0" encoding="utf-8"?>
<p:tagLst xmlns:p="http://schemas.openxmlformats.org/presentationml/2006/main">
  <p:tag name="TABLE_ENDDRAG_ORIGIN_RECT" val="355*80"/>
  <p:tag name="TABLE_ENDDRAG_RECT" val="567*421*355*80"/>
</p:tagLst>
</file>

<file path=ppt/tags/tag39.xml><?xml version="1.0" encoding="utf-8"?>
<p:tagLst xmlns:p="http://schemas.openxmlformats.org/presentationml/2006/main">
  <p:tag name="KSO_WM_FULL_TEXT_BEAUTIFY_COPY_ID" val="45"/>
</p:tagLst>
</file>

<file path=ppt/tags/tag4.xml><?xml version="1.0" encoding="utf-8"?>
<p:tagLst xmlns:p="http://schemas.openxmlformats.org/presentationml/2006/main">
  <p:tag name="KSO_WM_FULL_TEXT_BEAUTIFY_COPY_ID" val="17"/>
</p:tagLst>
</file>

<file path=ppt/tags/tag40.xml><?xml version="1.0" encoding="utf-8"?>
<p:tagLst xmlns:p="http://schemas.openxmlformats.org/presentationml/2006/main">
  <p:tag name="TABLE_ENDDRAG_ORIGIN_RECT" val="230*49"/>
  <p:tag name="TABLE_ENDDRAG_RECT" val="87*435*230*49"/>
</p:tagLst>
</file>

<file path=ppt/tags/tag41.xml><?xml version="1.0" encoding="utf-8"?>
<p:tagLst xmlns:p="http://schemas.openxmlformats.org/presentationml/2006/main">
  <p:tag name="TABLE_ENDDRAG_ORIGIN_RECT" val="320*61"/>
  <p:tag name="TABLE_ENDDRAG_RECT" val="499*423*320*61"/>
</p:tagLst>
</file>

<file path=ppt/tags/tag42.xml><?xml version="1.0" encoding="utf-8"?>
<p:tagLst xmlns:p="http://schemas.openxmlformats.org/presentationml/2006/main">
  <p:tag name="KSO_WM_FULL_TEXT_BEAUTIFY_COPY_ID" val="45"/>
</p:tagLst>
</file>

<file path=ppt/tags/tag43.xml><?xml version="1.0" encoding="utf-8"?>
<p:tagLst xmlns:p="http://schemas.openxmlformats.org/presentationml/2006/main">
  <p:tag name="TABLE_ENDDRAG_ORIGIN_RECT" val="355*52"/>
  <p:tag name="TABLE_ENDDRAG_RECT" val="73*416*355*52"/>
</p:tagLst>
</file>

<file path=ppt/tags/tag44.xml><?xml version="1.0" encoding="utf-8"?>
<p:tagLst xmlns:p="http://schemas.openxmlformats.org/presentationml/2006/main">
  <p:tag name="TABLE_ENDDRAG_ORIGIN_RECT" val="353*52"/>
  <p:tag name="TABLE_ENDDRAG_RECT" val="554*416*353*52"/>
</p:tagLst>
</file>

<file path=ppt/tags/tag45.xml><?xml version="1.0" encoding="utf-8"?>
<p:tagLst xmlns:p="http://schemas.openxmlformats.org/presentationml/2006/main">
  <p:tag name="KSO_WM_FULL_TEXT_BEAUTIFY_COPY_ID" val="45"/>
</p:tagLst>
</file>

<file path=ppt/tags/tag46.xml><?xml version="1.0" encoding="utf-8"?>
<p:tagLst xmlns:p="http://schemas.openxmlformats.org/presentationml/2006/main">
  <p:tag name="TABLE_ENDDRAG_ORIGIN_RECT" val="253*57"/>
  <p:tag name="TABLE_ENDDRAG_RECT" val="369*417*253*57"/>
</p:tagLst>
</file>

<file path=ppt/tags/tag47.xml><?xml version="1.0" encoding="utf-8"?>
<p:tagLst xmlns:p="http://schemas.openxmlformats.org/presentationml/2006/main">
  <p:tag name="TABLE_ENDDRAG_ORIGIN_RECT" val="207*76"/>
  <p:tag name="TABLE_ENDDRAG_RECT" val="384*417*207*76"/>
</p:tagLst>
</file>

<file path=ppt/tags/tag48.xml><?xml version="1.0" encoding="utf-8"?>
<p:tagLst xmlns:p="http://schemas.openxmlformats.org/presentationml/2006/main">
  <p:tag name="TABLE_ENDDRAG_ORIGIN_RECT" val="259*69"/>
  <p:tag name="TABLE_ENDDRAG_RECT" val="61*417*259*69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FULL_TEXT_BEAUTIFY_COPY_ID" val="18"/>
</p:tagLst>
</file>

<file path=ppt/tags/tag50.xml><?xml version="1.0" encoding="utf-8"?>
<p:tagLst xmlns:p="http://schemas.openxmlformats.org/presentationml/2006/main">
  <p:tag name="KSO_WM_FULL_TEXT_BEAUTIFY_COPY_ID" val="45"/>
</p:tagLst>
</file>

<file path=ppt/tags/tag51.xml><?xml version="1.0" encoding="utf-8"?>
<p:tagLst xmlns:p="http://schemas.openxmlformats.org/presentationml/2006/main">
  <p:tag name="TABLE_ENDDRAG_ORIGIN_RECT" val="293*47"/>
  <p:tag name="TABLE_ENDDRAG_RECT" val="47*417*293*47"/>
</p:tagLst>
</file>

<file path=ppt/tags/tag52.xml><?xml version="1.0" encoding="utf-8"?>
<p:tagLst xmlns:p="http://schemas.openxmlformats.org/presentationml/2006/main">
  <p:tag name="TABLE_ENDDRAG_ORIGIN_RECT" val="346*47"/>
  <p:tag name="TABLE_ENDDRAG_RECT" val="566*404*346*47"/>
</p:tagLst>
</file>

<file path=ppt/tags/tag53.xml><?xml version="1.0" encoding="utf-8"?>
<p:tagLst xmlns:p="http://schemas.openxmlformats.org/presentationml/2006/main">
  <p:tag name="commondata" val="eyJoZGlkIjoiNzA5OWFmNzM3NzFjMTZiNjk1NTRlNTIyNTQyMDkwNmIifQ=="/>
</p:tagLst>
</file>

<file path=ppt/tags/tag6.xml><?xml version="1.0" encoding="utf-8"?>
<p:tagLst xmlns:p="http://schemas.openxmlformats.org/presentationml/2006/main">
  <p:tag name="KSO_WM_FULL_TEXT_BEAUTIFY_COPY_ID" val="20"/>
</p:tagLst>
</file>

<file path=ppt/tags/tag7.xml><?xml version="1.0" encoding="utf-8"?>
<p:tagLst xmlns:p="http://schemas.openxmlformats.org/presentationml/2006/main">
  <p:tag name="KSO_WM_FULL_TEXT_BEAUTIFY_COPY_ID" val="21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FULL_TEXT_BEAUTIFY_COPY_ID" val="45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WPS 演示</Application>
  <PresentationFormat>宽屏</PresentationFormat>
  <Paragraphs>120</Paragraphs>
  <Slides>15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Calibri Light</vt:lpstr>
      <vt:lpstr>Calibri</vt:lpstr>
      <vt:lpstr>Calibri</vt:lpstr>
      <vt:lpstr>微软雅黑</vt:lpstr>
      <vt:lpstr>黑体</vt:lpstr>
      <vt:lpstr>Arial Unicode MS</vt:lpstr>
      <vt:lpstr>华文仿宋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KING</cp:lastModifiedBy>
  <cp:revision>1792</cp:revision>
  <dcterms:created xsi:type="dcterms:W3CDTF">2022-11-12T13:19:00Z</dcterms:created>
  <dcterms:modified xsi:type="dcterms:W3CDTF">2023-12-07T11:17:33Z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KSORubyTemplateID">
    <vt:lpwstr>8</vt:lpwstr>
  </property>
  <property fmtid="{D5CDD505-2E9C-101B-9397-08002B2CF9AE}" pid="4" name="ICV">
    <vt:lpwstr>5BF135D03E494FE5AF6943580AF56CD2_13</vt:lpwstr>
  </property>
</Properties>
</file>