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631" r:id="rId2"/>
    <p:sldId id="706" r:id="rId3"/>
    <p:sldId id="707" r:id="rId4"/>
    <p:sldId id="708" r:id="rId5"/>
    <p:sldId id="668" r:id="rId6"/>
    <p:sldId id="676" r:id="rId7"/>
    <p:sldId id="715" r:id="rId8"/>
    <p:sldId id="713" r:id="rId9"/>
    <p:sldId id="714" r:id="rId10"/>
    <p:sldId id="693" r:id="rId11"/>
    <p:sldId id="712" r:id="rId12"/>
    <p:sldId id="696" r:id="rId13"/>
    <p:sldId id="703" r:id="rId14"/>
    <p:sldId id="672" r:id="rId15"/>
  </p:sldIdLst>
  <p:sldSz cx="12192000" cy="6858000"/>
  <p:notesSz cx="9144000" cy="6858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72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F2F2"/>
    <a:srgbClr val="FBE5D6"/>
    <a:srgbClr val="C00000"/>
    <a:srgbClr val="E6E6E6"/>
    <a:srgbClr val="0000FF"/>
    <a:srgbClr val="FCECE8"/>
    <a:srgbClr val="F8D7CD"/>
    <a:srgbClr val="1A5B96"/>
    <a:srgbClr val="628622"/>
    <a:srgbClr val="ED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0" autoAdjust="0"/>
    <p:restoredTop sz="88457" autoAdjust="0"/>
  </p:normalViewPr>
  <p:slideViewPr>
    <p:cSldViewPr snapToGrid="0">
      <p:cViewPr varScale="1">
        <p:scale>
          <a:sx n="73" d="100"/>
          <a:sy n="73" d="100"/>
        </p:scale>
        <p:origin x="1152" y="58"/>
      </p:cViewPr>
      <p:guideLst>
        <p:guide orient="horz" pos="2137"/>
        <p:guide pos="72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04" y="10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fld id="{ECCC5FCC-7B57-4E25-B3C0-9BE4E8CE7B56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ACEF926C-0154-4B35-9972-79DBD51E45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282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353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964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001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86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277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89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24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523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460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59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0" y="688000"/>
            <a:ext cx="12195173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9" b="35678"/>
          <a:stretch>
            <a:fillRect/>
          </a:stretch>
        </p:blipFill>
        <p:spPr>
          <a:xfrm>
            <a:off x="0" y="6138000"/>
            <a:ext cx="1554284" cy="72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" y="6592419"/>
            <a:ext cx="360000" cy="26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4"/>
          <p:cNvSpPr/>
          <p:nvPr userDrawn="1"/>
        </p:nvSpPr>
        <p:spPr>
          <a:xfrm>
            <a:off x="9350378" y="-2974"/>
            <a:ext cx="2841622" cy="690973"/>
          </a:xfrm>
          <a:custGeom>
            <a:avLst/>
            <a:gdLst>
              <a:gd name="connsiteX0" fmla="*/ 0 w 2599349"/>
              <a:gd name="connsiteY0" fmla="*/ 0 h 1182812"/>
              <a:gd name="connsiteX1" fmla="*/ 2599349 w 2599349"/>
              <a:gd name="connsiteY1" fmla="*/ 0 h 1182812"/>
              <a:gd name="connsiteX2" fmla="*/ 2599349 w 2599349"/>
              <a:gd name="connsiteY2" fmla="*/ 1182812 h 1182812"/>
              <a:gd name="connsiteX3" fmla="*/ 0 w 2599349"/>
              <a:gd name="connsiteY3" fmla="*/ 1182812 h 1182812"/>
              <a:gd name="connsiteX4" fmla="*/ 0 w 2599349"/>
              <a:gd name="connsiteY4" fmla="*/ 0 h 1182812"/>
              <a:gd name="connsiteX0-1" fmla="*/ 711200 w 3310549"/>
              <a:gd name="connsiteY0-2" fmla="*/ 0 h 1226354"/>
              <a:gd name="connsiteX1-3" fmla="*/ 3310549 w 3310549"/>
              <a:gd name="connsiteY1-4" fmla="*/ 0 h 1226354"/>
              <a:gd name="connsiteX2-5" fmla="*/ 3310549 w 3310549"/>
              <a:gd name="connsiteY2-6" fmla="*/ 1182812 h 1226354"/>
              <a:gd name="connsiteX3-7" fmla="*/ 0 w 3310549"/>
              <a:gd name="connsiteY3-8" fmla="*/ 1226354 h 1226354"/>
              <a:gd name="connsiteX4-9" fmla="*/ 711200 w 3310549"/>
              <a:gd name="connsiteY4-10" fmla="*/ 0 h 1226354"/>
              <a:gd name="connsiteX0-11" fmla="*/ 720725 w 3320074"/>
              <a:gd name="connsiteY0-12" fmla="*/ 0 h 1197779"/>
              <a:gd name="connsiteX1-13" fmla="*/ 3320074 w 3320074"/>
              <a:gd name="connsiteY1-14" fmla="*/ 0 h 1197779"/>
              <a:gd name="connsiteX2-15" fmla="*/ 3320074 w 3320074"/>
              <a:gd name="connsiteY2-16" fmla="*/ 1182812 h 1197779"/>
              <a:gd name="connsiteX3-17" fmla="*/ 0 w 3320074"/>
              <a:gd name="connsiteY3-18" fmla="*/ 1197779 h 1197779"/>
              <a:gd name="connsiteX4-19" fmla="*/ 720725 w 3320074"/>
              <a:gd name="connsiteY4-20" fmla="*/ 0 h 1197779"/>
              <a:gd name="connsiteX0-21" fmla="*/ 800907 w 3400256"/>
              <a:gd name="connsiteY0-22" fmla="*/ 0 h 1197779"/>
              <a:gd name="connsiteX1-23" fmla="*/ 3400256 w 3400256"/>
              <a:gd name="connsiteY1-24" fmla="*/ 0 h 1197779"/>
              <a:gd name="connsiteX2-25" fmla="*/ 3400256 w 3400256"/>
              <a:gd name="connsiteY2-26" fmla="*/ 1182812 h 1197779"/>
              <a:gd name="connsiteX3-27" fmla="*/ 0 w 3400256"/>
              <a:gd name="connsiteY3-28" fmla="*/ 1197779 h 1197779"/>
              <a:gd name="connsiteX4-29" fmla="*/ 800907 w 3400256"/>
              <a:gd name="connsiteY4-30" fmla="*/ 0 h 1197779"/>
              <a:gd name="connsiteX0-31" fmla="*/ 680750 w 3400256"/>
              <a:gd name="connsiteY0-32" fmla="*/ 0 h 1197779"/>
              <a:gd name="connsiteX1-33" fmla="*/ 3400256 w 3400256"/>
              <a:gd name="connsiteY1-34" fmla="*/ 0 h 1197779"/>
              <a:gd name="connsiteX2-35" fmla="*/ 3400256 w 3400256"/>
              <a:gd name="connsiteY2-36" fmla="*/ 1182812 h 1197779"/>
              <a:gd name="connsiteX3-37" fmla="*/ 0 w 3400256"/>
              <a:gd name="connsiteY3-38" fmla="*/ 1197779 h 1197779"/>
              <a:gd name="connsiteX4-39" fmla="*/ 680750 w 3400256"/>
              <a:gd name="connsiteY4-40" fmla="*/ 0 h 1197779"/>
              <a:gd name="connsiteX0-41" fmla="*/ 706575 w 3400256"/>
              <a:gd name="connsiteY0-42" fmla="*/ 0 h 1197779"/>
              <a:gd name="connsiteX1-43" fmla="*/ 3400256 w 3400256"/>
              <a:gd name="connsiteY1-44" fmla="*/ 0 h 1197779"/>
              <a:gd name="connsiteX2-45" fmla="*/ 3400256 w 3400256"/>
              <a:gd name="connsiteY2-46" fmla="*/ 1182812 h 1197779"/>
              <a:gd name="connsiteX3-47" fmla="*/ 0 w 3400256"/>
              <a:gd name="connsiteY3-48" fmla="*/ 1197779 h 1197779"/>
              <a:gd name="connsiteX4-49" fmla="*/ 706575 w 3400256"/>
              <a:gd name="connsiteY4-50" fmla="*/ 0 h 1197779"/>
              <a:gd name="connsiteX0-51" fmla="*/ 264806 w 3400256"/>
              <a:gd name="connsiteY0-52" fmla="*/ 16934 h 1197779"/>
              <a:gd name="connsiteX1-53" fmla="*/ 3400256 w 3400256"/>
              <a:gd name="connsiteY1-54" fmla="*/ 0 h 1197779"/>
              <a:gd name="connsiteX2-55" fmla="*/ 3400256 w 3400256"/>
              <a:gd name="connsiteY2-56" fmla="*/ 1182812 h 1197779"/>
              <a:gd name="connsiteX3-57" fmla="*/ 0 w 3400256"/>
              <a:gd name="connsiteY3-58" fmla="*/ 1197779 h 1197779"/>
              <a:gd name="connsiteX4-59" fmla="*/ 264806 w 3400256"/>
              <a:gd name="connsiteY4-60" fmla="*/ 16934 h 1197779"/>
              <a:gd name="connsiteX0-61" fmla="*/ 411707 w 3400256"/>
              <a:gd name="connsiteY0-62" fmla="*/ 0 h 1202955"/>
              <a:gd name="connsiteX1-63" fmla="*/ 3400256 w 3400256"/>
              <a:gd name="connsiteY1-64" fmla="*/ 5176 h 1202955"/>
              <a:gd name="connsiteX2-65" fmla="*/ 3400256 w 3400256"/>
              <a:gd name="connsiteY2-66" fmla="*/ 1187988 h 1202955"/>
              <a:gd name="connsiteX3-67" fmla="*/ 0 w 3400256"/>
              <a:gd name="connsiteY3-68" fmla="*/ 1202955 h 1202955"/>
              <a:gd name="connsiteX4-69" fmla="*/ 411707 w 3400256"/>
              <a:gd name="connsiteY4-70" fmla="*/ 0 h 1202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00256" h="1202955">
                <a:moveTo>
                  <a:pt x="411707" y="0"/>
                </a:moveTo>
                <a:lnTo>
                  <a:pt x="3400256" y="5176"/>
                </a:lnTo>
                <a:lnTo>
                  <a:pt x="3400256" y="1187988"/>
                </a:lnTo>
                <a:lnTo>
                  <a:pt x="0" y="1202955"/>
                </a:lnTo>
                <a:lnTo>
                  <a:pt x="411707" y="0"/>
                </a:lnTo>
                <a:close/>
              </a:path>
            </a:pathLst>
          </a:custGeom>
          <a:solidFill>
            <a:srgbClr val="C00000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149" b="35678"/>
          <a:stretch>
            <a:fillRect/>
          </a:stretch>
        </p:blipFill>
        <p:spPr>
          <a:xfrm flipH="1">
            <a:off x="10637716" y="6138000"/>
            <a:ext cx="1554284" cy="72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" y="81512"/>
            <a:ext cx="522000" cy="522000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4CA308-9A19-4442-A38A-592EFE975C3E}" type="datetime1">
              <a:rPr lang="zh-CN" altLang="en-US"/>
              <a:t>2023/10/24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6546D-530F-4639-A6BA-B306F2B537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itchFamily="34" charset="0"/>
              </a:rPr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90204" pitchFamily="34" charset="0"/>
              <a:buNone/>
              <a:defRPr sz="1200">
                <a:solidFill>
                  <a:srgbClr val="898989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64CA308-9A19-4442-A38A-592EFE975C3E}" type="datetime1">
              <a:rPr lang="zh-CN" altLang="en-US"/>
              <a:t>2023/10/24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90204" pitchFamily="34" charset="0"/>
              <a:buNone/>
              <a:defRPr sz="1200">
                <a:solidFill>
                  <a:srgbClr val="898989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90204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566546D-530F-4639-A6BA-B306F2B5378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Relationship Id="rId1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32.jp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1.jp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tags" Target="../tags/tag21.xml"/><Relationship Id="rId7" Type="http://schemas.openxmlformats.org/officeDocument/2006/relationships/image" Target="../media/image33.jp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.xml"/><Relationship Id="rId9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25.xml"/><Relationship Id="rId7" Type="http://schemas.openxmlformats.org/officeDocument/2006/relationships/image" Target="../media/image36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6.xml"/><Relationship Id="rId9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tags" Target="../tags/tag29.xml"/><Relationship Id="rId7" Type="http://schemas.openxmlformats.org/officeDocument/2006/relationships/image" Target="../media/image39.jp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0.xml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tags" Target="../tags/tag33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5.xml"/><Relationship Id="rId10" Type="http://schemas.openxmlformats.org/officeDocument/2006/relationships/image" Target="../media/image44.jpeg"/><Relationship Id="rId4" Type="http://schemas.openxmlformats.org/officeDocument/2006/relationships/tags" Target="../tags/tag34.xml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图片 1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3" r="24637" b="18855"/>
          <a:stretch>
            <a:fillRect/>
          </a:stretch>
        </p:blipFill>
        <p:spPr bwMode="auto">
          <a:xfrm>
            <a:off x="4292085" y="2325759"/>
            <a:ext cx="3597275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1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</p:pic>
      <p:grpSp>
        <p:nvGrpSpPr>
          <p:cNvPr id="16" name="组合 6"/>
          <p:cNvGrpSpPr/>
          <p:nvPr/>
        </p:nvGrpSpPr>
        <p:grpSpPr bwMode="auto">
          <a:xfrm>
            <a:off x="0" y="1577951"/>
            <a:ext cx="12193200" cy="2616085"/>
            <a:chOff x="0" y="0"/>
            <a:chExt cx="9172345" cy="494955"/>
          </a:xfrm>
        </p:grpSpPr>
        <p:sp>
          <p:nvSpPr>
            <p:cNvPr id="17" name="直接连接符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9172345" cy="1"/>
            </a:xfrm>
            <a:prstGeom prst="line">
              <a:avLst/>
            </a:prstGeom>
            <a:noFill/>
            <a:ln w="3175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矩形 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0" y="28620"/>
              <a:ext cx="9171442" cy="466335"/>
            </a:xfrm>
            <a:prstGeom prst="rect">
              <a:avLst/>
            </a:prstGeom>
            <a:solidFill>
              <a:srgbClr val="B4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9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20" name="矩形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4970" y="1846085"/>
            <a:ext cx="9371504" cy="229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6000" b="1" i="0" u="none" strike="noStrike" cap="none" spc="0" normalizeH="0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石油工程学院宿舍卫生</a:t>
            </a:r>
            <a:endParaRPr kumimoji="0" lang="en-US" altLang="zh-CN" sz="6000" b="1" i="0" u="none" strike="noStrike" cap="none" spc="0" normalizeH="0" baseline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6000" b="1" i="0" u="none" strike="noStrike" cap="none" spc="0" normalizeH="0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检查结果</a:t>
            </a: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04" y="295527"/>
            <a:ext cx="980179" cy="980179"/>
          </a:xfrm>
          <a:prstGeom prst="rect">
            <a:avLst/>
          </a:prstGeom>
          <a:effectLst/>
        </p:spPr>
      </p:pic>
      <p:pic>
        <p:nvPicPr>
          <p:cNvPr id="11" name="图片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78" y="568809"/>
            <a:ext cx="900000" cy="66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43A1419-4F5B-08B5-AF9F-61283DFD5A23}"/>
              </a:ext>
            </a:extLst>
          </p:cNvPr>
          <p:cNvSpPr txBox="1"/>
          <p:nvPr/>
        </p:nvSpPr>
        <p:spPr>
          <a:xfrm>
            <a:off x="5129846" y="5780262"/>
            <a:ext cx="4910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2023.10.24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85832" y="85593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存在问题宿舍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886322" y="4963063"/>
            <a:ext cx="3121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9432-2</a:t>
            </a:r>
            <a:r>
              <a:rPr lang="zh-CN" altLang="en-US" dirty="0"/>
              <a:t>（</a:t>
            </a:r>
            <a:r>
              <a:rPr lang="en-US" altLang="zh-CN" dirty="0"/>
              <a:t>2020</a:t>
            </a:r>
            <a:r>
              <a:rPr lang="zh-CN" altLang="en-US" dirty="0"/>
              <a:t>级女生）</a:t>
            </a:r>
            <a:endParaRPr lang="en-US" altLang="zh-CN" dirty="0"/>
          </a:p>
          <a:p>
            <a:r>
              <a:rPr lang="zh-CN" altLang="en-US" dirty="0"/>
              <a:t>地面脏乱、物品摆放乱</a:t>
            </a:r>
            <a:endParaRPr lang="en-US" altLang="zh-CN" dirty="0"/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85832" y="4826429"/>
            <a:ext cx="4147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9421-1</a:t>
            </a:r>
            <a:r>
              <a:rPr lang="zh-CN" altLang="en-US" dirty="0"/>
              <a:t>（</a:t>
            </a:r>
            <a:r>
              <a:rPr lang="en-US" altLang="zh-CN" dirty="0"/>
              <a:t>2020</a:t>
            </a:r>
            <a:r>
              <a:rPr lang="zh-CN" altLang="en-US" dirty="0"/>
              <a:t>级女生）</a:t>
            </a:r>
            <a:endParaRPr lang="en-US" altLang="zh-CN" dirty="0"/>
          </a:p>
          <a:p>
            <a:r>
              <a:rPr lang="zh-CN" altLang="en-US" dirty="0"/>
              <a:t>物品乱放、堆积成山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212AFB5-39CA-025C-5059-6013031303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59" y="1030014"/>
            <a:ext cx="4869831" cy="365237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757AF1F-99F2-BE18-BE11-CEBDB2C1D4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13" y="1011679"/>
            <a:ext cx="4869829" cy="365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8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85832" y="85593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存在问题宿舍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9023322" y="4950852"/>
            <a:ext cx="2718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9452-1</a:t>
            </a:r>
            <a:r>
              <a:rPr lang="zh-CN" altLang="en-US" dirty="0"/>
              <a:t>（</a:t>
            </a:r>
            <a:r>
              <a:rPr lang="en-US" altLang="zh-CN" dirty="0"/>
              <a:t>2021</a:t>
            </a:r>
            <a:r>
              <a:rPr lang="zh-CN" altLang="en-US" dirty="0"/>
              <a:t>级女生）</a:t>
            </a:r>
            <a:endParaRPr lang="en-US" altLang="zh-CN" dirty="0"/>
          </a:p>
          <a:p>
            <a:r>
              <a:rPr lang="zh-CN" altLang="en-US" dirty="0"/>
              <a:t>物品摆放乱</a:t>
            </a:r>
            <a:endParaRPr lang="en-US" altLang="zh-CN" dirty="0"/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882318" y="4937107"/>
            <a:ext cx="4147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9442-1</a:t>
            </a:r>
            <a:r>
              <a:rPr lang="zh-CN" altLang="en-US" dirty="0"/>
              <a:t>（</a:t>
            </a:r>
            <a:r>
              <a:rPr lang="en-US" altLang="zh-CN" dirty="0"/>
              <a:t>2021</a:t>
            </a:r>
            <a:r>
              <a:rPr lang="zh-CN" altLang="en-US" dirty="0"/>
              <a:t>级女生）</a:t>
            </a:r>
            <a:endParaRPr lang="en-US" altLang="zh-CN" dirty="0"/>
          </a:p>
          <a:p>
            <a:r>
              <a:rPr lang="zh-CN" altLang="en-US" dirty="0"/>
              <a:t>桌面乱、垃圾未倒</a:t>
            </a: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254722-F073-6475-AE28-3AE5840792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601" y="864141"/>
            <a:ext cx="3002677" cy="40035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D551522-62C5-41FA-A790-2D688CA645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419" y="864141"/>
            <a:ext cx="3002676" cy="40035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5EA1ACC-D86F-719D-3611-C248739031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8" y="864138"/>
            <a:ext cx="3002678" cy="400357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C9844A1-69E6-5A70-10E0-8FBAE066861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710712" y="4941126"/>
            <a:ext cx="3202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9451-1</a:t>
            </a:r>
            <a:r>
              <a:rPr lang="zh-CN" altLang="en-US" dirty="0"/>
              <a:t>（</a:t>
            </a:r>
            <a:r>
              <a:rPr lang="en-US" altLang="zh-CN" dirty="0"/>
              <a:t>2021</a:t>
            </a:r>
            <a:r>
              <a:rPr lang="zh-CN" altLang="en-US" dirty="0"/>
              <a:t>级女生）</a:t>
            </a:r>
            <a:endParaRPr lang="en-US" altLang="zh-CN" dirty="0"/>
          </a:p>
          <a:p>
            <a:r>
              <a:rPr lang="zh-CN" altLang="en-US" dirty="0"/>
              <a:t>物品摆放乱、垃圾未倒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27585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85832" y="85593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存在问题宿舍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4796002" y="5038106"/>
            <a:ext cx="318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12-522</a:t>
            </a:r>
            <a:r>
              <a:rPr lang="zh-CN" altLang="en-US" dirty="0"/>
              <a:t>（</a:t>
            </a:r>
            <a:r>
              <a:rPr lang="en-US" altLang="zh-CN" dirty="0"/>
              <a:t>2021</a:t>
            </a:r>
            <a:r>
              <a:rPr lang="zh-CN" altLang="en-US" dirty="0"/>
              <a:t>级男生）</a:t>
            </a:r>
            <a:endParaRPr lang="en-US" altLang="zh-CN" dirty="0"/>
          </a:p>
          <a:p>
            <a:r>
              <a:rPr lang="zh-CN" altLang="en-US" dirty="0"/>
              <a:t>脏乱</a:t>
            </a:r>
            <a:endParaRPr lang="en-US" altLang="zh-CN" dirty="0"/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71329" y="4984727"/>
            <a:ext cx="270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11-624</a:t>
            </a:r>
            <a:r>
              <a:rPr lang="zh-CN" altLang="en-US" dirty="0"/>
              <a:t>（</a:t>
            </a:r>
            <a:r>
              <a:rPr lang="en-US" altLang="zh-CN" dirty="0"/>
              <a:t>2022</a:t>
            </a:r>
            <a:r>
              <a:rPr lang="zh-CN" altLang="en-US" dirty="0"/>
              <a:t>级男生）</a:t>
            </a:r>
            <a:endParaRPr lang="en-US" altLang="zh-CN" dirty="0"/>
          </a:p>
          <a:p>
            <a:r>
              <a:rPr lang="zh-CN" altLang="en-US" dirty="0"/>
              <a:t>物品摆放乱</a:t>
            </a:r>
            <a:endParaRPr lang="en-US" altLang="zh-CN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0F0E35D-6731-AFD3-2E14-1772B463AB3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707827" y="4984727"/>
            <a:ext cx="260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12-602</a:t>
            </a:r>
            <a:r>
              <a:rPr lang="zh-CN" altLang="en-US" dirty="0"/>
              <a:t>（</a:t>
            </a:r>
            <a:r>
              <a:rPr lang="en-US" altLang="zh-CN" dirty="0"/>
              <a:t>2021</a:t>
            </a:r>
            <a:r>
              <a:rPr lang="zh-CN" altLang="en-US" dirty="0"/>
              <a:t>级男生）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号桌物品摆放乱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B142535-AA1F-5202-E610-080C5BCB14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48" y="981682"/>
            <a:ext cx="2926103" cy="39014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98A6DCF-C60D-9EBD-B734-DB038E7089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32" y="964606"/>
            <a:ext cx="2952870" cy="393562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6A381C9-5CDB-53C9-9349-9FDA0E8521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272" y="1912668"/>
            <a:ext cx="4274682" cy="192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34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85832" y="85593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存在问题宿舍</a:t>
            </a: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785832" y="5001861"/>
            <a:ext cx="2945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17-735</a:t>
            </a:r>
            <a:r>
              <a:rPr lang="zh-CN" altLang="en-US" dirty="0"/>
              <a:t>（</a:t>
            </a:r>
            <a:r>
              <a:rPr lang="en-US" altLang="zh-CN" dirty="0"/>
              <a:t>2020</a:t>
            </a:r>
            <a:r>
              <a:rPr lang="zh-CN" altLang="en-US" dirty="0"/>
              <a:t>级男生）</a:t>
            </a:r>
            <a:endParaRPr lang="en-US" altLang="zh-CN" dirty="0"/>
          </a:p>
          <a:p>
            <a:r>
              <a:rPr lang="zh-CN" altLang="en-US" dirty="0"/>
              <a:t>存在问题：脏乱、物品堆积</a:t>
            </a:r>
            <a:endParaRPr lang="en-US" altLang="zh-CN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12431A9-2C4A-1ED0-899E-8B948E8E771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779587" y="5027222"/>
            <a:ext cx="2557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19-849</a:t>
            </a:r>
            <a:r>
              <a:rPr lang="zh-CN" altLang="en-US" dirty="0"/>
              <a:t>（</a:t>
            </a:r>
            <a:r>
              <a:rPr lang="en-US" altLang="zh-CN" dirty="0"/>
              <a:t>2-23</a:t>
            </a:r>
            <a:r>
              <a:rPr lang="zh-CN" altLang="en-US" dirty="0"/>
              <a:t>级男生）</a:t>
            </a:r>
            <a:endParaRPr lang="en-US" altLang="zh-CN" dirty="0"/>
          </a:p>
          <a:p>
            <a:r>
              <a:rPr lang="zh-CN" altLang="en-US" dirty="0"/>
              <a:t>存在问题：桌面乱，杂物堆积、插排未断电</a:t>
            </a:r>
            <a:endParaRPr lang="en-US" altLang="zh-CN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E8016BE-31ED-D314-9556-930431A68B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33" y="848687"/>
            <a:ext cx="2945339" cy="417853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845582B-05F2-6EE7-CDD3-34151BE666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027" y="2148302"/>
            <a:ext cx="3804746" cy="28535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431529D-BE77-F493-58A5-3CDA868CCD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524" y="2148302"/>
            <a:ext cx="3804745" cy="285355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E8DDA6C-8AEC-E91E-14F5-499A95AC581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817187" y="5027222"/>
            <a:ext cx="2557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19-844</a:t>
            </a:r>
            <a:r>
              <a:rPr lang="zh-CN" altLang="en-US" dirty="0"/>
              <a:t>（</a:t>
            </a:r>
            <a:r>
              <a:rPr lang="en-US" altLang="zh-CN" dirty="0"/>
              <a:t>2023</a:t>
            </a:r>
            <a:r>
              <a:rPr lang="zh-CN" altLang="en-US" dirty="0"/>
              <a:t>级男生）存在问题：桌面乱，插排未断电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56227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296589" y="4765821"/>
            <a:ext cx="3119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19-854</a:t>
            </a:r>
            <a:r>
              <a:rPr lang="zh-CN" altLang="en-US" dirty="0"/>
              <a:t>（</a:t>
            </a:r>
            <a:r>
              <a:rPr lang="en-US" altLang="zh-CN" dirty="0"/>
              <a:t>2023</a:t>
            </a:r>
            <a:r>
              <a:rPr lang="zh-CN" altLang="en-US" dirty="0"/>
              <a:t>级男生宿舍）</a:t>
            </a:r>
            <a:endParaRPr lang="en-US" altLang="zh-CN" dirty="0"/>
          </a:p>
          <a:p>
            <a:r>
              <a:rPr lang="zh-CN" altLang="en-US" dirty="0"/>
              <a:t>桌面乱、灯未关、未叠被、衣物乱挂</a:t>
            </a: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772497" y="85593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存在问题宿舍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35C7216-6B75-52BF-EA93-BC2A4FDC2F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47" y="1309945"/>
            <a:ext cx="3922898" cy="294217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8C3CE80-99A2-DC8A-9599-DCB4C85C4B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65" y="800097"/>
            <a:ext cx="2883244" cy="384432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45FC58D5-2B8E-14A9-ECA7-2E1EB51897C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650017" y="4834360"/>
            <a:ext cx="309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19-860</a:t>
            </a:r>
            <a:r>
              <a:rPr lang="zh-CN" altLang="en-US" dirty="0"/>
              <a:t>（</a:t>
            </a:r>
            <a:r>
              <a:rPr lang="en-US" altLang="zh-CN" dirty="0"/>
              <a:t>2023</a:t>
            </a:r>
            <a:r>
              <a:rPr lang="zh-CN" altLang="en-US" dirty="0"/>
              <a:t>级男生宿舍）</a:t>
            </a:r>
            <a:endParaRPr lang="en-US" altLang="zh-CN" dirty="0"/>
          </a:p>
          <a:p>
            <a:r>
              <a:rPr lang="zh-CN" altLang="en-US" dirty="0"/>
              <a:t>桌面乱、物品摆放乱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2A46E29-0738-8790-B2A2-798A3743E24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242427" y="4834361"/>
            <a:ext cx="3209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19-856</a:t>
            </a:r>
            <a:r>
              <a:rPr lang="zh-CN" altLang="en-US" dirty="0"/>
              <a:t>（</a:t>
            </a:r>
            <a:r>
              <a:rPr lang="en-US" altLang="zh-CN" dirty="0"/>
              <a:t>2023</a:t>
            </a:r>
            <a:r>
              <a:rPr lang="zh-CN" altLang="en-US" dirty="0"/>
              <a:t>级男生宿舍）</a:t>
            </a:r>
            <a:endParaRPr lang="en-US" altLang="zh-CN" dirty="0"/>
          </a:p>
          <a:p>
            <a:r>
              <a:rPr lang="zh-CN" altLang="en-US" dirty="0"/>
              <a:t>桌面乱、物品摆放乱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4C70DF0-6BBF-F77B-DE65-E411D9F1BEB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79" y="1312573"/>
            <a:ext cx="3922898" cy="29421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609765" y="4906224"/>
            <a:ext cx="2232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5431-2</a:t>
            </a:r>
          </a:p>
          <a:p>
            <a:r>
              <a:rPr lang="en-US" altLang="zh-CN" dirty="0"/>
              <a:t>2022</a:t>
            </a:r>
            <a:r>
              <a:rPr lang="zh-CN" altLang="en-US" dirty="0"/>
              <a:t>级女生宿舍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7982640" y="4893606"/>
            <a:ext cx="2065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5432-1</a:t>
            </a:r>
          </a:p>
          <a:p>
            <a:r>
              <a:rPr lang="en-US" altLang="zh-CN" dirty="0"/>
              <a:t>2022</a:t>
            </a:r>
            <a:r>
              <a:rPr lang="zh-CN" altLang="en-US" dirty="0"/>
              <a:t>级女生宿舍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BD124EF-5712-CC74-50AC-4749157B30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07" y="1038957"/>
            <a:ext cx="3711719" cy="3711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0484A2C-91EF-20CA-9B70-F979F8EAB8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602" y="1038957"/>
            <a:ext cx="3711719" cy="371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0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B1B3874-3A0C-21A5-C0BF-6C92614920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680" y="977463"/>
            <a:ext cx="3170838" cy="42277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475DE8E-C923-BA6B-542C-2EF8DEB9E8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484" y="977463"/>
            <a:ext cx="3170838" cy="422778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6AAECF4-DC13-5F0C-A1ED-8109199CFD2F}"/>
              </a:ext>
            </a:extLst>
          </p:cNvPr>
          <p:cNvSpPr txBox="1"/>
          <p:nvPr/>
        </p:nvSpPr>
        <p:spPr>
          <a:xfrm>
            <a:off x="2602901" y="5283483"/>
            <a:ext cx="2064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9442-2</a:t>
            </a:r>
          </a:p>
          <a:p>
            <a:r>
              <a:rPr lang="en-US" altLang="zh-CN" dirty="0"/>
              <a:t>2021</a:t>
            </a:r>
            <a:r>
              <a:rPr lang="zh-CN" altLang="en-US" dirty="0"/>
              <a:t>级女生宿舍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FFDBE1B-90E9-0232-C535-31CB244656E8}"/>
              </a:ext>
            </a:extLst>
          </p:cNvPr>
          <p:cNvSpPr txBox="1"/>
          <p:nvPr/>
        </p:nvSpPr>
        <p:spPr>
          <a:xfrm>
            <a:off x="7944854" y="5418872"/>
            <a:ext cx="2064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9461-1</a:t>
            </a:r>
          </a:p>
          <a:p>
            <a:r>
              <a:rPr lang="en-US" altLang="zh-CN" dirty="0"/>
              <a:t>2021</a:t>
            </a:r>
            <a:r>
              <a:rPr lang="zh-CN" altLang="en-US" dirty="0"/>
              <a:t>级女生宿舍</a:t>
            </a:r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1296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25742" y="5014451"/>
            <a:ext cx="1866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11-605</a:t>
            </a:r>
          </a:p>
          <a:p>
            <a:r>
              <a:rPr lang="en-US" altLang="zh-CN" dirty="0"/>
              <a:t>2022</a:t>
            </a:r>
            <a:r>
              <a:rPr lang="zh-CN" altLang="en-US" dirty="0"/>
              <a:t>级男生宿舍</a:t>
            </a:r>
            <a:endParaRPr lang="en-US" altLang="zh-CN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45102BB-D5DF-0497-42B1-A52FC9A351B9}"/>
              </a:ext>
            </a:extLst>
          </p:cNvPr>
          <p:cNvSpPr txBox="1"/>
          <p:nvPr/>
        </p:nvSpPr>
        <p:spPr>
          <a:xfrm>
            <a:off x="8129649" y="5014451"/>
            <a:ext cx="2202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11-607</a:t>
            </a:r>
          </a:p>
          <a:p>
            <a:r>
              <a:rPr lang="en-US" altLang="zh-CN" dirty="0"/>
              <a:t>2022</a:t>
            </a:r>
            <a:r>
              <a:rPr lang="zh-CN" altLang="en-US" dirty="0"/>
              <a:t>级男生宿舍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DEEAAD7-AFFC-7F53-E4B5-7C132AD1BE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703" y="822211"/>
            <a:ext cx="3145408" cy="41922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AEEE7EF-B004-4EEC-D29F-817F10EF12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49" y="848548"/>
            <a:ext cx="3104675" cy="413956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EBEFCC6-9118-8633-0200-93EBF9162BD0}"/>
              </a:ext>
            </a:extLst>
          </p:cNvPr>
          <p:cNvSpPr txBox="1"/>
          <p:nvPr/>
        </p:nvSpPr>
        <p:spPr>
          <a:xfrm>
            <a:off x="5141676" y="5038975"/>
            <a:ext cx="2120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11-606</a:t>
            </a:r>
          </a:p>
          <a:p>
            <a:r>
              <a:rPr lang="en-US" altLang="zh-CN" dirty="0"/>
              <a:t>2022</a:t>
            </a:r>
            <a:r>
              <a:rPr lang="zh-CN" altLang="en-US" dirty="0"/>
              <a:t>级男生宿舍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45A8DB9-25A5-BFBD-355E-8B8F9FF75C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649" y="765351"/>
            <a:ext cx="3145407" cy="419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6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16603" y="5374767"/>
            <a:ext cx="202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11-635</a:t>
            </a:r>
          </a:p>
          <a:p>
            <a:r>
              <a:rPr lang="en-US" altLang="zh-CN" dirty="0"/>
              <a:t>2022</a:t>
            </a:r>
            <a:r>
              <a:rPr lang="zh-CN" altLang="en-US" dirty="0"/>
              <a:t>级男生宿舍</a:t>
            </a:r>
            <a:r>
              <a:rPr lang="en-US" altLang="zh-CN" dirty="0"/>
              <a:t> 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A87C8AF-6294-1723-8C79-567370EA9A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29" y="894149"/>
            <a:ext cx="3197480" cy="426164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BDF17F6-2AAD-D412-B60B-55EBB0A5B7AB}"/>
              </a:ext>
            </a:extLst>
          </p:cNvPr>
          <p:cNvSpPr txBox="1"/>
          <p:nvPr/>
        </p:nvSpPr>
        <p:spPr>
          <a:xfrm>
            <a:off x="9466757" y="5400095"/>
            <a:ext cx="202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11-640</a:t>
            </a:r>
          </a:p>
          <a:p>
            <a:r>
              <a:rPr lang="en-US" altLang="zh-CN" dirty="0"/>
              <a:t>2022</a:t>
            </a:r>
            <a:r>
              <a:rPr lang="zh-CN" altLang="en-US" dirty="0"/>
              <a:t>级男生宿舍</a:t>
            </a:r>
            <a:r>
              <a:rPr lang="en-US" altLang="zh-CN" dirty="0"/>
              <a:t>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8148D2D-A79B-0D24-FC21-3A6CCED6A1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885" y="894149"/>
            <a:ext cx="3196229" cy="42616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B1D1554-797D-8778-262B-6B6A25212E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12" y="894150"/>
            <a:ext cx="3128877" cy="417183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94734D5-70EA-188E-F693-233632B8A6DB}"/>
              </a:ext>
            </a:extLst>
          </p:cNvPr>
          <p:cNvSpPr txBox="1"/>
          <p:nvPr/>
        </p:nvSpPr>
        <p:spPr>
          <a:xfrm>
            <a:off x="5363845" y="5398211"/>
            <a:ext cx="202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11-637</a:t>
            </a:r>
          </a:p>
          <a:p>
            <a:r>
              <a:rPr lang="en-US" altLang="zh-CN" dirty="0"/>
              <a:t>2022</a:t>
            </a:r>
            <a:r>
              <a:rPr lang="zh-CN" altLang="en-US" dirty="0"/>
              <a:t>级男生宿舍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35525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52046" y="5015468"/>
            <a:ext cx="1913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12-604</a:t>
            </a:r>
          </a:p>
          <a:p>
            <a:r>
              <a:rPr lang="en-US" altLang="zh-CN" dirty="0"/>
              <a:t>2021</a:t>
            </a:r>
            <a:r>
              <a:rPr lang="zh-CN" altLang="en-US" dirty="0"/>
              <a:t>级男生宿舍</a:t>
            </a:r>
            <a:endParaRPr lang="en-US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5360657" y="5014451"/>
            <a:ext cx="2080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12-606</a:t>
            </a:r>
          </a:p>
          <a:p>
            <a:r>
              <a:rPr lang="en-US" altLang="zh-CN" dirty="0"/>
              <a:t>2021</a:t>
            </a:r>
            <a:r>
              <a:rPr lang="zh-CN" altLang="en-US" dirty="0"/>
              <a:t>级男生宿舍</a:t>
            </a:r>
            <a:endParaRPr lang="en-US" altLang="zh-CN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45102BB-D5DF-0497-42B1-A52FC9A351B9}"/>
              </a:ext>
            </a:extLst>
          </p:cNvPr>
          <p:cNvSpPr txBox="1"/>
          <p:nvPr/>
        </p:nvSpPr>
        <p:spPr>
          <a:xfrm>
            <a:off x="9201705" y="5014451"/>
            <a:ext cx="220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12-621</a:t>
            </a:r>
          </a:p>
          <a:p>
            <a:r>
              <a:rPr lang="en-US" altLang="zh-CN" dirty="0"/>
              <a:t>2021</a:t>
            </a:r>
            <a:r>
              <a:rPr lang="zh-CN" altLang="en-US" dirty="0"/>
              <a:t>级男生宿舍</a:t>
            </a:r>
            <a:endParaRPr lang="en-US" altLang="zh-CN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498C9AA-5835-B097-A38A-8C4D6A4B5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9892" y="763610"/>
            <a:ext cx="2341975" cy="41615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482257D-D0B9-83FA-C135-9D100733D2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9" y="763610"/>
            <a:ext cx="2214204" cy="41615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BB04452-5A42-F39C-6ADA-ACC6443074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547" y="763610"/>
            <a:ext cx="2207173" cy="41126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39917" y="5055230"/>
            <a:ext cx="1965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15-243</a:t>
            </a:r>
          </a:p>
          <a:p>
            <a:r>
              <a:rPr lang="en-US" altLang="zh-CN" dirty="0"/>
              <a:t>2023</a:t>
            </a:r>
            <a:r>
              <a:rPr lang="zh-CN" altLang="en-US" dirty="0"/>
              <a:t>级女生宿舍</a:t>
            </a:r>
            <a:endParaRPr lang="en-US" altLang="zh-CN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45102BB-D5DF-0497-42B1-A52FC9A351B9}"/>
              </a:ext>
            </a:extLst>
          </p:cNvPr>
          <p:cNvSpPr txBox="1"/>
          <p:nvPr/>
        </p:nvSpPr>
        <p:spPr>
          <a:xfrm>
            <a:off x="7170632" y="5025760"/>
            <a:ext cx="220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15-255</a:t>
            </a:r>
          </a:p>
          <a:p>
            <a:r>
              <a:rPr lang="en-US" altLang="zh-CN" dirty="0"/>
              <a:t>2023</a:t>
            </a:r>
            <a:r>
              <a:rPr lang="zh-CN" altLang="en-US" dirty="0"/>
              <a:t>级女生宿舍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83152F8-B178-1FD4-D3AE-1E2971C8CB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70" y="814692"/>
            <a:ext cx="3149819" cy="419975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477CBC4-DE78-2658-FEE4-210860CB85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39" y="814692"/>
            <a:ext cx="3144462" cy="41926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9730798-76A2-1085-885A-CDC43A5545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642" y="814693"/>
            <a:ext cx="2753711" cy="206528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550719C-2A7B-B859-8F2D-9BC5B17013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643" y="2911000"/>
            <a:ext cx="2753710" cy="20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86883" y="4400668"/>
            <a:ext cx="200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19-812</a:t>
            </a:r>
          </a:p>
          <a:p>
            <a:r>
              <a:rPr lang="en-US" altLang="zh-CN" dirty="0"/>
              <a:t>2023</a:t>
            </a:r>
            <a:r>
              <a:rPr lang="zh-CN" altLang="en-US" dirty="0"/>
              <a:t>级男生宿舍</a:t>
            </a:r>
            <a:endParaRPr lang="en-US" altLang="zh-CN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45102BB-D5DF-0497-42B1-A52FC9A351B9}"/>
              </a:ext>
            </a:extLst>
          </p:cNvPr>
          <p:cNvSpPr txBox="1"/>
          <p:nvPr/>
        </p:nvSpPr>
        <p:spPr>
          <a:xfrm>
            <a:off x="9275276" y="4400668"/>
            <a:ext cx="2202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19-817</a:t>
            </a:r>
          </a:p>
          <a:p>
            <a:r>
              <a:rPr lang="en-US" altLang="zh-CN" dirty="0"/>
              <a:t>2023</a:t>
            </a:r>
            <a:r>
              <a:rPr lang="zh-CN" altLang="en-US" dirty="0"/>
              <a:t>级男生宿舍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C3B9E85-22B8-AC80-0CBE-23AB2178B0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4" y="1490583"/>
            <a:ext cx="3880113" cy="291008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68BD660-3E06-D0A9-ED8A-924C960AF5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81" y="1490582"/>
            <a:ext cx="3880113" cy="291008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11CDCB5-BCB7-AEF9-8B4F-E9B745AC61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97" y="844462"/>
            <a:ext cx="2420867" cy="447953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2C887A5-31B1-3848-34DA-2C2EBBD3BE0A}"/>
              </a:ext>
            </a:extLst>
          </p:cNvPr>
          <p:cNvSpPr txBox="1"/>
          <p:nvPr/>
        </p:nvSpPr>
        <p:spPr>
          <a:xfrm>
            <a:off x="772497" y="5560897"/>
            <a:ext cx="3079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17-727</a:t>
            </a:r>
            <a:r>
              <a:rPr lang="zh-CN" altLang="en-US" dirty="0"/>
              <a:t>（</a:t>
            </a:r>
            <a:r>
              <a:rPr lang="en-US" altLang="zh-CN" dirty="0"/>
              <a:t>2020</a:t>
            </a:r>
            <a:r>
              <a:rPr lang="zh-CN" altLang="en-US" dirty="0"/>
              <a:t>级男生宿舍）</a:t>
            </a:r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76069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791079" y="4733843"/>
            <a:ext cx="2202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19-818</a:t>
            </a:r>
          </a:p>
          <a:p>
            <a:r>
              <a:rPr lang="en-US" altLang="zh-CN" dirty="0"/>
              <a:t>2023</a:t>
            </a:r>
            <a:r>
              <a:rPr lang="zh-CN" altLang="en-US" dirty="0"/>
              <a:t>级男生宿舍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45102BB-D5DF-0497-42B1-A52FC9A351B9}"/>
              </a:ext>
            </a:extLst>
          </p:cNvPr>
          <p:cNvSpPr txBox="1"/>
          <p:nvPr/>
        </p:nvSpPr>
        <p:spPr>
          <a:xfrm>
            <a:off x="7870555" y="4876634"/>
            <a:ext cx="2202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19-820</a:t>
            </a:r>
          </a:p>
          <a:p>
            <a:r>
              <a:rPr lang="en-US" altLang="zh-CN" dirty="0"/>
              <a:t>2023</a:t>
            </a:r>
            <a:r>
              <a:rPr lang="zh-CN" altLang="en-US" dirty="0"/>
              <a:t>级男生宿舍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398E016-1E10-12F3-73CD-1545B1E812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29" y="966051"/>
            <a:ext cx="4762354" cy="357176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8D0D4D9-2D9D-C9C2-8275-358EEC5628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17" y="966051"/>
            <a:ext cx="4855779" cy="364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795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84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843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Tw Cen MT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6763</TotalTime>
  <Words>336</Words>
  <Application>Microsoft Office PowerPoint</Application>
  <PresentationFormat>宽屏</PresentationFormat>
  <Paragraphs>95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xi wang</cp:lastModifiedBy>
  <cp:revision>1781</cp:revision>
  <dcterms:created xsi:type="dcterms:W3CDTF">2022-11-12T13:19:21Z</dcterms:created>
  <dcterms:modified xsi:type="dcterms:W3CDTF">2023-10-24T04:02:43Z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2052-3.8.1.6116</vt:lpwstr>
  </property>
  <property fmtid="{D5CDD505-2E9C-101B-9397-08002B2CF9AE}" pid="3" name="KSORubyTemplateID">
    <vt:lpwstr>8</vt:lpwstr>
  </property>
</Properties>
</file>