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631" r:id="rId3"/>
    <p:sldId id="727" r:id="rId5"/>
    <p:sldId id="728" r:id="rId6"/>
    <p:sldId id="733" r:id="rId7"/>
    <p:sldId id="734" r:id="rId8"/>
    <p:sldId id="736" r:id="rId9"/>
    <p:sldId id="742" r:id="rId10"/>
    <p:sldId id="729" r:id="rId11"/>
    <p:sldId id="730" r:id="rId12"/>
    <p:sldId id="731" r:id="rId13"/>
    <p:sldId id="732" r:id="rId14"/>
    <p:sldId id="735" r:id="rId15"/>
  </p:sldIdLst>
  <p:sldSz cx="12192000" cy="6858000"/>
  <p:notesSz cx="9144000" cy="6858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F2F2"/>
    <a:srgbClr val="FBE5D6"/>
    <a:srgbClr val="C00000"/>
    <a:srgbClr val="E6E6E6"/>
    <a:srgbClr val="0000FF"/>
    <a:srgbClr val="FCECE8"/>
    <a:srgbClr val="F8D7CD"/>
    <a:srgbClr val="1A5B96"/>
    <a:srgbClr val="628622"/>
    <a:srgbClr val="ED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0" autoAdjust="0"/>
    <p:restoredTop sz="88457" autoAdjust="0"/>
  </p:normalViewPr>
  <p:slideViewPr>
    <p:cSldViewPr snapToGrid="0">
      <p:cViewPr>
        <p:scale>
          <a:sx n="73" d="100"/>
          <a:sy n="73" d="100"/>
        </p:scale>
        <p:origin x="1152" y="58"/>
      </p:cViewPr>
      <p:guideLst>
        <p:guide orient="horz" pos="2137"/>
        <p:guide pos="72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04" y="108"/>
      </p:cViewPr>
      <p:guideLst/>
    </p:cSldViewPr>
  </p:notes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ECCC5FCC-7B57-4E25-B3C0-9BE4E8CE7B5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ACEF926C-0154-4B35-9972-79DBD51E45B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</p:spPr>
      </p:sp>
      <p:sp>
        <p:nvSpPr>
          <p:cNvPr id="6" name="备注占位符 5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>
            <a:off x="0" y="688000"/>
            <a:ext cx="12195173" cy="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49" b="35678"/>
          <a:stretch>
            <a:fillRect/>
          </a:stretch>
        </p:blipFill>
        <p:spPr>
          <a:xfrm>
            <a:off x="0" y="6138000"/>
            <a:ext cx="1554284" cy="72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" y="6592419"/>
            <a:ext cx="360000" cy="26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4"/>
          <p:cNvSpPr/>
          <p:nvPr userDrawn="1"/>
        </p:nvSpPr>
        <p:spPr>
          <a:xfrm>
            <a:off x="9350378" y="-2974"/>
            <a:ext cx="2841622" cy="690973"/>
          </a:xfrm>
          <a:custGeom>
            <a:avLst/>
            <a:gdLst>
              <a:gd name="connsiteX0" fmla="*/ 0 w 2599349"/>
              <a:gd name="connsiteY0" fmla="*/ 0 h 1182812"/>
              <a:gd name="connsiteX1" fmla="*/ 2599349 w 2599349"/>
              <a:gd name="connsiteY1" fmla="*/ 0 h 1182812"/>
              <a:gd name="connsiteX2" fmla="*/ 2599349 w 2599349"/>
              <a:gd name="connsiteY2" fmla="*/ 1182812 h 1182812"/>
              <a:gd name="connsiteX3" fmla="*/ 0 w 2599349"/>
              <a:gd name="connsiteY3" fmla="*/ 1182812 h 1182812"/>
              <a:gd name="connsiteX4" fmla="*/ 0 w 2599349"/>
              <a:gd name="connsiteY4" fmla="*/ 0 h 1182812"/>
              <a:gd name="connsiteX0-1" fmla="*/ 711200 w 3310549"/>
              <a:gd name="connsiteY0-2" fmla="*/ 0 h 1226354"/>
              <a:gd name="connsiteX1-3" fmla="*/ 3310549 w 3310549"/>
              <a:gd name="connsiteY1-4" fmla="*/ 0 h 1226354"/>
              <a:gd name="connsiteX2-5" fmla="*/ 3310549 w 3310549"/>
              <a:gd name="connsiteY2-6" fmla="*/ 1182812 h 1226354"/>
              <a:gd name="connsiteX3-7" fmla="*/ 0 w 3310549"/>
              <a:gd name="connsiteY3-8" fmla="*/ 1226354 h 1226354"/>
              <a:gd name="connsiteX4-9" fmla="*/ 711200 w 3310549"/>
              <a:gd name="connsiteY4-10" fmla="*/ 0 h 1226354"/>
              <a:gd name="connsiteX0-11" fmla="*/ 720725 w 3320074"/>
              <a:gd name="connsiteY0-12" fmla="*/ 0 h 1197779"/>
              <a:gd name="connsiteX1-13" fmla="*/ 3320074 w 3320074"/>
              <a:gd name="connsiteY1-14" fmla="*/ 0 h 1197779"/>
              <a:gd name="connsiteX2-15" fmla="*/ 3320074 w 3320074"/>
              <a:gd name="connsiteY2-16" fmla="*/ 1182812 h 1197779"/>
              <a:gd name="connsiteX3-17" fmla="*/ 0 w 3320074"/>
              <a:gd name="connsiteY3-18" fmla="*/ 1197779 h 1197779"/>
              <a:gd name="connsiteX4-19" fmla="*/ 720725 w 3320074"/>
              <a:gd name="connsiteY4-20" fmla="*/ 0 h 1197779"/>
              <a:gd name="connsiteX0-21" fmla="*/ 800907 w 3400256"/>
              <a:gd name="connsiteY0-22" fmla="*/ 0 h 1197779"/>
              <a:gd name="connsiteX1-23" fmla="*/ 3400256 w 3400256"/>
              <a:gd name="connsiteY1-24" fmla="*/ 0 h 1197779"/>
              <a:gd name="connsiteX2-25" fmla="*/ 3400256 w 3400256"/>
              <a:gd name="connsiteY2-26" fmla="*/ 1182812 h 1197779"/>
              <a:gd name="connsiteX3-27" fmla="*/ 0 w 3400256"/>
              <a:gd name="connsiteY3-28" fmla="*/ 1197779 h 1197779"/>
              <a:gd name="connsiteX4-29" fmla="*/ 800907 w 3400256"/>
              <a:gd name="connsiteY4-30" fmla="*/ 0 h 1197779"/>
              <a:gd name="connsiteX0-31" fmla="*/ 680750 w 3400256"/>
              <a:gd name="connsiteY0-32" fmla="*/ 0 h 1197779"/>
              <a:gd name="connsiteX1-33" fmla="*/ 3400256 w 3400256"/>
              <a:gd name="connsiteY1-34" fmla="*/ 0 h 1197779"/>
              <a:gd name="connsiteX2-35" fmla="*/ 3400256 w 3400256"/>
              <a:gd name="connsiteY2-36" fmla="*/ 1182812 h 1197779"/>
              <a:gd name="connsiteX3-37" fmla="*/ 0 w 3400256"/>
              <a:gd name="connsiteY3-38" fmla="*/ 1197779 h 1197779"/>
              <a:gd name="connsiteX4-39" fmla="*/ 680750 w 3400256"/>
              <a:gd name="connsiteY4-40" fmla="*/ 0 h 1197779"/>
              <a:gd name="connsiteX0-41" fmla="*/ 706575 w 3400256"/>
              <a:gd name="connsiteY0-42" fmla="*/ 0 h 1197779"/>
              <a:gd name="connsiteX1-43" fmla="*/ 3400256 w 3400256"/>
              <a:gd name="connsiteY1-44" fmla="*/ 0 h 1197779"/>
              <a:gd name="connsiteX2-45" fmla="*/ 3400256 w 3400256"/>
              <a:gd name="connsiteY2-46" fmla="*/ 1182812 h 1197779"/>
              <a:gd name="connsiteX3-47" fmla="*/ 0 w 3400256"/>
              <a:gd name="connsiteY3-48" fmla="*/ 1197779 h 1197779"/>
              <a:gd name="connsiteX4-49" fmla="*/ 706575 w 3400256"/>
              <a:gd name="connsiteY4-50" fmla="*/ 0 h 1197779"/>
              <a:gd name="connsiteX0-51" fmla="*/ 264806 w 3400256"/>
              <a:gd name="connsiteY0-52" fmla="*/ 16934 h 1197779"/>
              <a:gd name="connsiteX1-53" fmla="*/ 3400256 w 3400256"/>
              <a:gd name="connsiteY1-54" fmla="*/ 0 h 1197779"/>
              <a:gd name="connsiteX2-55" fmla="*/ 3400256 w 3400256"/>
              <a:gd name="connsiteY2-56" fmla="*/ 1182812 h 1197779"/>
              <a:gd name="connsiteX3-57" fmla="*/ 0 w 3400256"/>
              <a:gd name="connsiteY3-58" fmla="*/ 1197779 h 1197779"/>
              <a:gd name="connsiteX4-59" fmla="*/ 264806 w 3400256"/>
              <a:gd name="connsiteY4-60" fmla="*/ 16934 h 1197779"/>
              <a:gd name="connsiteX0-61" fmla="*/ 411707 w 3400256"/>
              <a:gd name="connsiteY0-62" fmla="*/ 0 h 1202955"/>
              <a:gd name="connsiteX1-63" fmla="*/ 3400256 w 3400256"/>
              <a:gd name="connsiteY1-64" fmla="*/ 5176 h 1202955"/>
              <a:gd name="connsiteX2-65" fmla="*/ 3400256 w 3400256"/>
              <a:gd name="connsiteY2-66" fmla="*/ 1187988 h 1202955"/>
              <a:gd name="connsiteX3-67" fmla="*/ 0 w 3400256"/>
              <a:gd name="connsiteY3-68" fmla="*/ 1202955 h 1202955"/>
              <a:gd name="connsiteX4-69" fmla="*/ 411707 w 3400256"/>
              <a:gd name="connsiteY4-70" fmla="*/ 0 h 12029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400256" h="1202955">
                <a:moveTo>
                  <a:pt x="411707" y="0"/>
                </a:moveTo>
                <a:lnTo>
                  <a:pt x="3400256" y="5176"/>
                </a:lnTo>
                <a:lnTo>
                  <a:pt x="3400256" y="1187988"/>
                </a:lnTo>
                <a:lnTo>
                  <a:pt x="0" y="1202955"/>
                </a:lnTo>
                <a:lnTo>
                  <a:pt x="411707" y="0"/>
                </a:lnTo>
                <a:close/>
              </a:path>
            </a:pathLst>
          </a:custGeom>
          <a:solidFill>
            <a:srgbClr val="C00000"/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49" b="35678"/>
          <a:stretch>
            <a:fillRect/>
          </a:stretch>
        </p:blipFill>
        <p:spPr>
          <a:xfrm flipH="1">
            <a:off x="10637716" y="6138000"/>
            <a:ext cx="1554284" cy="72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00" y="81512"/>
            <a:ext cx="522000" cy="522000"/>
          </a:xfrm>
          <a:prstGeom prst="rect">
            <a:avLst/>
          </a:prstGeom>
          <a:effectLst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4CA308-9A19-4442-A38A-592EFE975C3E}" type="datetime1">
              <a:rPr lang="zh-CN" altLang="en-US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6546D-530F-4639-A6BA-B306F2B5378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zh-CN">
                <a:sym typeface="Calibri Light" panose="020F0302020204030204" pitchFamily="34" charset="0"/>
              </a:rPr>
              <a:t>单击此处编辑母版标题样式</a:t>
            </a:r>
            <a:endParaRPr lang="zh-CN" altLang="zh-CN">
              <a:sym typeface="Calibri Light" panose="020F0302020204030204" pitchFamily="34" charset="0"/>
            </a:endParaRPr>
          </a:p>
        </p:txBody>
      </p:sp>
      <p:sp>
        <p:nvSpPr>
          <p:cNvPr id="2051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zh-CN">
                <a:sym typeface="Calibri" panose="020F0502020204030204" pitchFamily="34" charset="0"/>
              </a:rPr>
              <a:t>单击此处编辑母版文本样式</a:t>
            </a:r>
            <a:endParaRPr lang="zh-CN" altLang="zh-CN">
              <a:sym typeface="Calibri" panose="020F0502020204030204" pitchFamily="34" charset="0"/>
            </a:endParaRPr>
          </a:p>
          <a:p>
            <a:pPr lvl="1"/>
            <a:r>
              <a:rPr lang="zh-CN" altLang="zh-CN">
                <a:sym typeface="Calibri" panose="020F0502020204030204" pitchFamily="34" charset="0"/>
              </a:rPr>
              <a:t>第二级</a:t>
            </a:r>
            <a:endParaRPr lang="zh-CN" altLang="zh-CN">
              <a:sym typeface="Calibri" panose="020F0502020204030204" pitchFamily="34" charset="0"/>
            </a:endParaRPr>
          </a:p>
          <a:p>
            <a:pPr lvl="2"/>
            <a:r>
              <a:rPr lang="zh-CN" altLang="zh-CN">
                <a:sym typeface="Calibri" panose="020F0502020204030204" pitchFamily="34" charset="0"/>
              </a:rPr>
              <a:t>第三级</a:t>
            </a:r>
            <a:endParaRPr lang="zh-CN" altLang="zh-CN">
              <a:sym typeface="Calibri" panose="020F0502020204030204" pitchFamily="34" charset="0"/>
            </a:endParaRPr>
          </a:p>
          <a:p>
            <a:pPr lvl="3"/>
            <a:r>
              <a:rPr lang="zh-CN" altLang="zh-CN">
                <a:sym typeface="Calibri" panose="020F0502020204030204" pitchFamily="34" charset="0"/>
              </a:rPr>
              <a:t>第四级</a:t>
            </a:r>
            <a:endParaRPr lang="zh-CN" altLang="zh-CN">
              <a:sym typeface="Calibri" panose="020F0502020204030204" pitchFamily="34" charset="0"/>
            </a:endParaRPr>
          </a:p>
          <a:p>
            <a:pPr lvl="4"/>
            <a:r>
              <a:rPr lang="zh-CN" altLang="zh-CN">
                <a:sym typeface="Calibri" panose="020F0502020204030204" pitchFamily="34" charset="0"/>
              </a:rPr>
              <a:t>第五级</a:t>
            </a:r>
            <a:endParaRPr lang="zh-CN" altLang="zh-CN">
              <a:sym typeface="Calibri" panose="020F0502020204030204" pitchFamily="34" charset="0"/>
            </a:endParaRP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64CA308-9A19-4442-A38A-592EFE975C3E}" type="datetime1">
              <a:rPr lang="zh-CN" altLang="en-US"/>
            </a:fld>
            <a:endParaRPr lang="zh-CN" altLang="en-US"/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566546D-530F-4639-A6BA-B306F2B53788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anose="020F0302020204030204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  <a:sym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8.png"/><Relationship Id="rId3" Type="http://schemas.openxmlformats.org/officeDocument/2006/relationships/tags" Target="../tags/tag2.xml"/><Relationship Id="rId2" Type="http://schemas.openxmlformats.org/officeDocument/2006/relationships/image" Target="../media/image7.png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2.xml"/><Relationship Id="rId12" Type="http://schemas.microsoft.com/office/2007/relationships/hdphoto" Target="../media/image11.wdp"/><Relationship Id="rId11" Type="http://schemas.openxmlformats.org/officeDocument/2006/relationships/image" Target="../media/image10.png"/><Relationship Id="rId10" Type="http://schemas.openxmlformats.org/officeDocument/2006/relationships/tags" Target="../tags/tag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图片 1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3" r="24637" b="18855"/>
          <a:stretch>
            <a:fillRect/>
          </a:stretch>
        </p:blipFill>
        <p:spPr bwMode="auto">
          <a:xfrm>
            <a:off x="4292085" y="2325759"/>
            <a:ext cx="3597275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图片 17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</p:pic>
      <p:grpSp>
        <p:nvGrpSpPr>
          <p:cNvPr id="16" name="组合 6"/>
          <p:cNvGrpSpPr/>
          <p:nvPr/>
        </p:nvGrpSpPr>
        <p:grpSpPr bwMode="auto">
          <a:xfrm>
            <a:off x="0" y="1577951"/>
            <a:ext cx="12193200" cy="2616085"/>
            <a:chOff x="0" y="0"/>
            <a:chExt cx="9172345" cy="494955"/>
          </a:xfrm>
        </p:grpSpPr>
        <p:sp>
          <p:nvSpPr>
            <p:cNvPr id="17" name="直接连接符 7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0" y="0"/>
              <a:ext cx="9172345" cy="1"/>
            </a:xfrm>
            <a:prstGeom prst="line">
              <a:avLst/>
            </a:prstGeom>
            <a:noFill/>
            <a:ln w="3175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矩形 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0" y="28620"/>
              <a:ext cx="9171442" cy="466335"/>
            </a:xfrm>
            <a:prstGeom prst="rect">
              <a:avLst/>
            </a:prstGeom>
            <a:solidFill>
              <a:srgbClr val="B402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76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宋体" panose="02010600030101010101" pitchFamily="2" charset="-122"/>
              </a:endParaRPr>
            </a:p>
          </p:txBody>
        </p:sp>
      </p:grpSp>
      <p:sp>
        <p:nvSpPr>
          <p:cNvPr id="20" name="矩形 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04970" y="1846085"/>
            <a:ext cx="9371504" cy="229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6000" b="1" i="0" u="none" strike="noStrike" cap="none" spc="0" normalizeH="0" baseline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石油工程学院宿舍卫生</a:t>
            </a:r>
            <a:endParaRPr kumimoji="0" lang="en-US" altLang="zh-CN" sz="6000" b="1" i="0" u="none" strike="noStrike" cap="none" spc="0" normalizeH="0" baseline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6000" b="1" i="0" u="none" strike="noStrike" cap="none" spc="0" normalizeH="0" baseline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检查结果</a:t>
            </a:r>
            <a:endParaRPr kumimoji="0" lang="zh-CN" altLang="en-US" sz="6000" b="1" i="0" u="none" strike="noStrike" cap="none" spc="0" normalizeH="0" baseline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04" y="295527"/>
            <a:ext cx="980179" cy="980179"/>
          </a:xfrm>
          <a:prstGeom prst="rect">
            <a:avLst/>
          </a:prstGeom>
          <a:effectLst/>
        </p:spPr>
      </p:pic>
      <p:pic>
        <p:nvPicPr>
          <p:cNvPr id="11" name="图片 1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578" y="568809"/>
            <a:ext cx="900000" cy="66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5129846" y="5780262"/>
            <a:ext cx="491083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2023.10.12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48E39ECC47FED388712C2CE06627D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4845" y="1278890"/>
            <a:ext cx="3484245" cy="4646295"/>
          </a:xfrm>
          <a:prstGeom prst="rect">
            <a:avLst/>
          </a:prstGeom>
        </p:spPr>
      </p:pic>
      <p:pic>
        <p:nvPicPr>
          <p:cNvPr id="3" name="图片 2" descr="4566AAD0A886244582CD5A0AEBA7C5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390" y="1282700"/>
            <a:ext cx="3481705" cy="4642485"/>
          </a:xfrm>
          <a:prstGeom prst="rect">
            <a:avLst/>
          </a:prstGeom>
        </p:spPr>
      </p:pic>
      <p:pic>
        <p:nvPicPr>
          <p:cNvPr id="4" name="图片 3" descr="14682AC8BF8270B3F05683A37DFE35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625" y="1278890"/>
            <a:ext cx="3466465" cy="46221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42950" y="106680"/>
            <a:ext cx="2651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优秀宿舍</a:t>
            </a:r>
            <a:endParaRPr lang="zh-CN" altLang="en-US" sz="3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C8D47545A653B2C1D8AD5DD708A31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266825"/>
            <a:ext cx="3242310" cy="4323715"/>
          </a:xfrm>
          <a:prstGeom prst="rect">
            <a:avLst/>
          </a:prstGeom>
        </p:spPr>
      </p:pic>
      <p:pic>
        <p:nvPicPr>
          <p:cNvPr id="3" name="图片 2" descr="71B04B54B89174317702374A0D2B87D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575" y="1381760"/>
            <a:ext cx="2788920" cy="4301490"/>
          </a:xfrm>
          <a:prstGeom prst="rect">
            <a:avLst/>
          </a:prstGeom>
        </p:spPr>
      </p:pic>
      <p:pic>
        <p:nvPicPr>
          <p:cNvPr id="4" name="图片 3" descr="5D909BCFEE3B2A6E918704750C6472F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25" y="1381760"/>
            <a:ext cx="3155950" cy="42087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42950" y="106680"/>
            <a:ext cx="2651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优秀宿舍</a:t>
            </a:r>
            <a:endParaRPr lang="zh-CN" altLang="en-US" sz="3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F6FE4C5F1CFCDF8CCEC9949F8B93DE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205" y="1050925"/>
            <a:ext cx="3752215" cy="50031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58010" y="1713230"/>
            <a:ext cx="13798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>
                <a:solidFill>
                  <a:srgbClr val="FF0000"/>
                </a:solidFill>
              </a:rPr>
              <a:t>723</a:t>
            </a:r>
            <a:endParaRPr lang="en-US" altLang="zh-CN" sz="4000">
              <a:solidFill>
                <a:srgbClr val="FF0000"/>
              </a:solidFill>
            </a:endParaRPr>
          </a:p>
        </p:txBody>
      </p:sp>
      <p:pic>
        <p:nvPicPr>
          <p:cNvPr id="5" name="图片 4" descr="A497833B03E4A8E932934932F60C52C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845" y="1050925"/>
            <a:ext cx="3717290" cy="4956810"/>
          </a:xfrm>
          <a:prstGeom prst="rect">
            <a:avLst/>
          </a:prstGeom>
        </p:spPr>
      </p:pic>
      <p:pic>
        <p:nvPicPr>
          <p:cNvPr id="6" name="图片 5" descr="646E145CBD5B954F8C27327E7179D1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310" y="1050925"/>
            <a:ext cx="3693160" cy="49250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280525" y="2327275"/>
            <a:ext cx="1541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rgbClr val="FF0000"/>
                </a:solidFill>
              </a:rPr>
              <a:t>15-243</a:t>
            </a:r>
            <a:endParaRPr lang="en-US" altLang="zh-CN" sz="320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2950" y="106680"/>
            <a:ext cx="2651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优秀宿舍</a:t>
            </a:r>
            <a:endParaRPr lang="zh-CN" altLang="en-US" sz="3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0743FC14948893A938DDD96E20B1B40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3630" y="883920"/>
            <a:ext cx="4188460" cy="5584190"/>
          </a:xfrm>
          <a:prstGeom prst="rect">
            <a:avLst/>
          </a:prstGeom>
        </p:spPr>
      </p:pic>
      <p:pic>
        <p:nvPicPr>
          <p:cNvPr id="3" name="图片 2" descr="47DAC1E890326DE55685368A2498F6B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285" y="883920"/>
            <a:ext cx="4185920" cy="5581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A40645A0CCBEE92812D57023E93613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00" y="989330"/>
            <a:ext cx="3987800" cy="5316855"/>
          </a:xfrm>
          <a:prstGeom prst="rect">
            <a:avLst/>
          </a:prstGeom>
        </p:spPr>
      </p:pic>
      <p:pic>
        <p:nvPicPr>
          <p:cNvPr id="3" name="图片 2" descr="178913FAC7DF994E8FA61F658BB63F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989330"/>
            <a:ext cx="4051935" cy="54025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1458C110C7E39E1066BBC85A77DF87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390" y="997585"/>
            <a:ext cx="3378835" cy="4505325"/>
          </a:xfrm>
          <a:prstGeom prst="rect">
            <a:avLst/>
          </a:prstGeom>
        </p:spPr>
      </p:pic>
      <p:pic>
        <p:nvPicPr>
          <p:cNvPr id="3" name="图片 2" descr="16AE122A6D250C9C3B57F6D40077A0B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810" y="997585"/>
            <a:ext cx="3376930" cy="4504055"/>
          </a:xfrm>
          <a:prstGeom prst="rect">
            <a:avLst/>
          </a:prstGeom>
        </p:spPr>
      </p:pic>
      <p:pic>
        <p:nvPicPr>
          <p:cNvPr id="5" name="图片 4" descr="C54472F31CCCC8D0E593A4FDB03579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325" y="997585"/>
            <a:ext cx="3368040" cy="44919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785225" y="1411605"/>
            <a:ext cx="11423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400">
                <a:solidFill>
                  <a:srgbClr val="FF0000"/>
                </a:solidFill>
              </a:rPr>
              <a:t>735</a:t>
            </a:r>
            <a:endParaRPr lang="en-US" altLang="zh-CN" sz="4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0999B0975D50416885BF455165916CF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3705" y="951865"/>
            <a:ext cx="3793490" cy="5060315"/>
          </a:xfrm>
          <a:prstGeom prst="rect">
            <a:avLst/>
          </a:prstGeom>
        </p:spPr>
      </p:pic>
      <p:pic>
        <p:nvPicPr>
          <p:cNvPr id="5" name="图片 4" descr="B6C65332FBE140B209B80DBAA887A8C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610" y="947420"/>
            <a:ext cx="3446780" cy="50647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27910" y="1562100"/>
            <a:ext cx="16268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solidFill>
                  <a:srgbClr val="FF0000"/>
                </a:solidFill>
              </a:rPr>
              <a:t>722</a:t>
            </a:r>
            <a:endParaRPr lang="en-US" altLang="zh-CN" sz="360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05550" y="1701800"/>
            <a:ext cx="1778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rgbClr val="FF0000"/>
                </a:solidFill>
              </a:rPr>
              <a:t>720</a:t>
            </a:r>
            <a:endParaRPr lang="en-US" altLang="zh-CN" sz="320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20" y="998855"/>
            <a:ext cx="3669665" cy="50133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IMG_20231012_084332_edit_3689285494437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890" y="962025"/>
            <a:ext cx="3768090" cy="5024755"/>
          </a:xfrm>
          <a:prstGeom prst="rect">
            <a:avLst/>
          </a:prstGeom>
        </p:spPr>
      </p:pic>
      <p:pic>
        <p:nvPicPr>
          <p:cNvPr id="3" name="图片 2" descr="IMG_20231012_083726_edit_3685826964041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175" y="968375"/>
            <a:ext cx="3763010" cy="5018405"/>
          </a:xfrm>
          <a:prstGeom prst="rect">
            <a:avLst/>
          </a:prstGeom>
        </p:spPr>
      </p:pic>
      <p:pic>
        <p:nvPicPr>
          <p:cNvPr id="4" name="图片 3" descr="855C4F41F5046715DE8A10764B0F1CF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785" y="982345"/>
            <a:ext cx="3752215" cy="50044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694EB05CCD7170605D69215DE2F590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735" y="977265"/>
            <a:ext cx="3794125" cy="5059680"/>
          </a:xfrm>
          <a:prstGeom prst="rect">
            <a:avLst/>
          </a:prstGeom>
        </p:spPr>
      </p:pic>
      <p:pic>
        <p:nvPicPr>
          <p:cNvPr id="3" name="图片 2" descr="62E802A53673A856770B9AD44CD99D4C"/>
          <p:cNvPicPr>
            <a:picLocks noChangeAspect="1"/>
          </p:cNvPicPr>
          <p:nvPr/>
        </p:nvPicPr>
        <p:blipFill>
          <a:blip r:embed="rId2"/>
          <a:srcRect r="11811"/>
          <a:stretch>
            <a:fillRect/>
          </a:stretch>
        </p:blipFill>
        <p:spPr>
          <a:xfrm>
            <a:off x="8140700" y="977900"/>
            <a:ext cx="4051300" cy="5059680"/>
          </a:xfrm>
          <a:prstGeom prst="rect">
            <a:avLst/>
          </a:prstGeom>
        </p:spPr>
      </p:pic>
      <p:pic>
        <p:nvPicPr>
          <p:cNvPr id="4" name="图片 3" descr="FD574BB922FE3C24CCBD936E7CA68E4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535" y="977265"/>
            <a:ext cx="3792855" cy="50590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42950" y="106680"/>
            <a:ext cx="2651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优秀宿舍</a:t>
            </a:r>
            <a:endParaRPr lang="zh-CN" altLang="en-US" sz="3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42950" y="106680"/>
            <a:ext cx="2651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优秀宿舍</a:t>
            </a:r>
            <a:endParaRPr lang="zh-CN" altLang="en-US" sz="3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图片 2" descr="85F2981905082717C593559E5F18BC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9895" y="977900"/>
            <a:ext cx="3676015" cy="4901565"/>
          </a:xfrm>
          <a:prstGeom prst="rect">
            <a:avLst/>
          </a:prstGeom>
        </p:spPr>
      </p:pic>
      <p:pic>
        <p:nvPicPr>
          <p:cNvPr id="4" name="图片 3" descr="5D9E7D4D44603B6B6DA29BCBF6E2A7D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505" y="977900"/>
            <a:ext cx="3719195" cy="4959985"/>
          </a:xfrm>
          <a:prstGeom prst="rect">
            <a:avLst/>
          </a:prstGeom>
        </p:spPr>
      </p:pic>
      <p:pic>
        <p:nvPicPr>
          <p:cNvPr id="5" name="图片 4" descr="31FCBC641FE3F2E2E2C74629069EE4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920" y="977900"/>
            <a:ext cx="3674745" cy="49009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F092E9375E7A861B2F50F477BB67B3C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41520" y="1586230"/>
            <a:ext cx="3132455" cy="4177665"/>
          </a:xfrm>
          <a:prstGeom prst="rect">
            <a:avLst/>
          </a:prstGeom>
        </p:spPr>
      </p:pic>
      <p:pic>
        <p:nvPicPr>
          <p:cNvPr id="3" name="图片 2" descr="B3FE3450AA5C70EA8053E8605BF4BED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395" y="1586230"/>
            <a:ext cx="3135630" cy="4180840"/>
          </a:xfrm>
          <a:prstGeom prst="rect">
            <a:avLst/>
          </a:prstGeom>
        </p:spPr>
      </p:pic>
      <p:pic>
        <p:nvPicPr>
          <p:cNvPr id="4" name="图片 3" descr="BB9490AB6890656B0C58CDCCF3E9E2E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10" y="1586230"/>
            <a:ext cx="3135630" cy="41814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42950" y="106680"/>
            <a:ext cx="2651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优秀宿舍</a:t>
            </a:r>
            <a:endParaRPr lang="zh-CN" altLang="en-US" sz="32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FULL_TEXT_BEAUTIFY_COPY_ID" val="18435"/>
</p:tagLst>
</file>

<file path=ppt/tags/tag2.xml><?xml version="1.0" encoding="utf-8"?>
<p:tagLst xmlns:p="http://schemas.openxmlformats.org/presentationml/2006/main">
  <p:tag name="KSO_WM_FULL_TEXT_BEAUTIFY_COPY_ID" val="18436"/>
</p:tagLst>
</file>

<file path=ppt/tags/tag3.xml><?xml version="1.0" encoding="utf-8"?>
<p:tagLst xmlns:p="http://schemas.openxmlformats.org/presentationml/2006/main">
  <p:tag name="KSO_WM_FULL_TEXT_BEAUTIFY_COPY_ID" val="17"/>
</p:tagLst>
</file>

<file path=ppt/tags/tag4.xml><?xml version="1.0" encoding="utf-8"?>
<p:tagLst xmlns:p="http://schemas.openxmlformats.org/presentationml/2006/main">
  <p:tag name="KSO_WM_FULL_TEXT_BEAUTIFY_COPY_ID" val="18"/>
</p:tagLst>
</file>

<file path=ppt/tags/tag5.xml><?xml version="1.0" encoding="utf-8"?>
<p:tagLst xmlns:p="http://schemas.openxmlformats.org/presentationml/2006/main">
  <p:tag name="KSO_WM_FULL_TEXT_BEAUTIFY_COPY_ID" val="20"/>
</p:tagLst>
</file>

<file path=ppt/tags/tag6.xml><?xml version="1.0" encoding="utf-8"?>
<p:tagLst xmlns:p="http://schemas.openxmlformats.org/presentationml/2006/main">
  <p:tag name="KSO_WM_FULL_TEXT_BEAUTIFY_COPY_ID" val="21"/>
</p:tagLst>
</file>

<file path=ppt/tags/tag7.xml><?xml version="1.0" encoding="utf-8"?>
<p:tagLst xmlns:p="http://schemas.openxmlformats.org/presentationml/2006/main">
  <p:tag name="KSO_WM_FULL_TEXT_BEAUTIFY_COPY_ID" val="11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Tw Cen MT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WPS 演示</Application>
  <PresentationFormat>宽屏</PresentationFormat>
  <Paragraphs>27</Paragraphs>
  <Slides>12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Arial</vt:lpstr>
      <vt:lpstr>宋体</vt:lpstr>
      <vt:lpstr>Wingdings</vt:lpstr>
      <vt:lpstr>Calibri Light</vt:lpstr>
      <vt:lpstr>Calibri</vt:lpstr>
      <vt:lpstr>Calibri</vt:lpstr>
      <vt:lpstr>微软雅黑</vt:lpstr>
      <vt:lpstr>Arial Unicode MS</vt:lpstr>
      <vt:lpstr>华文仿宋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马俊蕾</cp:lastModifiedBy>
  <cp:revision>1783</cp:revision>
  <dcterms:created xsi:type="dcterms:W3CDTF">2022-11-12T13:19:00Z</dcterms:created>
  <dcterms:modified xsi:type="dcterms:W3CDTF">2023-10-13T08:07:35Z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  <property fmtid="{D5CDD505-2E9C-101B-9397-08002B2CF9AE}" pid="3" name="KSORubyTemplateID">
    <vt:lpwstr>8</vt:lpwstr>
  </property>
</Properties>
</file>