
<file path=[Content_Types].xml><?xml version="1.0" encoding="utf-8"?>
<Types xmlns="http://schemas.openxmlformats.org/package/2006/content-types">
  <Default Extension="png" ContentType="image/png"/>
  <Default Extension="jpeg" ContentType="image/jpe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56"/>
  </p:handoutMasterIdLst>
  <p:sldIdLst>
    <p:sldId id="631" r:id="rId3"/>
    <p:sldId id="739" r:id="rId5"/>
    <p:sldId id="740" r:id="rId6"/>
    <p:sldId id="741" r:id="rId7"/>
    <p:sldId id="742" r:id="rId8"/>
    <p:sldId id="743" r:id="rId9"/>
    <p:sldId id="744" r:id="rId10"/>
    <p:sldId id="745" r:id="rId11"/>
    <p:sldId id="746" r:id="rId12"/>
    <p:sldId id="747" r:id="rId13"/>
    <p:sldId id="748" r:id="rId14"/>
    <p:sldId id="749" r:id="rId15"/>
    <p:sldId id="750" r:id="rId16"/>
    <p:sldId id="769" r:id="rId17"/>
    <p:sldId id="770" r:id="rId18"/>
    <p:sldId id="771" r:id="rId19"/>
    <p:sldId id="735" r:id="rId20"/>
    <p:sldId id="724" r:id="rId21"/>
    <p:sldId id="736" r:id="rId22"/>
    <p:sldId id="751" r:id="rId23"/>
    <p:sldId id="752" r:id="rId24"/>
    <p:sldId id="753" r:id="rId25"/>
    <p:sldId id="754" r:id="rId26"/>
    <p:sldId id="755" r:id="rId27"/>
    <p:sldId id="756" r:id="rId28"/>
    <p:sldId id="757" r:id="rId29"/>
    <p:sldId id="758" r:id="rId30"/>
    <p:sldId id="762" r:id="rId31"/>
    <p:sldId id="759" r:id="rId32"/>
    <p:sldId id="760" r:id="rId33"/>
    <p:sldId id="761" r:id="rId34"/>
    <p:sldId id="763" r:id="rId35"/>
    <p:sldId id="764" r:id="rId36"/>
    <p:sldId id="765" r:id="rId37"/>
    <p:sldId id="766" r:id="rId38"/>
    <p:sldId id="767" r:id="rId39"/>
    <p:sldId id="768" r:id="rId40"/>
    <p:sldId id="795" r:id="rId41"/>
    <p:sldId id="796" r:id="rId42"/>
    <p:sldId id="797" r:id="rId43"/>
    <p:sldId id="798" r:id="rId44"/>
    <p:sldId id="799" r:id="rId45"/>
    <p:sldId id="800" r:id="rId46"/>
    <p:sldId id="801" r:id="rId47"/>
    <p:sldId id="802" r:id="rId48"/>
    <p:sldId id="803" r:id="rId49"/>
    <p:sldId id="804" r:id="rId50"/>
    <p:sldId id="805" r:id="rId51"/>
    <p:sldId id="807" r:id="rId52"/>
    <p:sldId id="808" r:id="rId53"/>
    <p:sldId id="809" r:id="rId54"/>
    <p:sldId id="810" r:id="rId55"/>
  </p:sldIdLst>
  <p:sldSz cx="12192000" cy="6858000"/>
  <p:notesSz cx="9144000" cy="6858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2F2F2"/>
    <a:srgbClr val="FBE5D6"/>
    <a:srgbClr val="C00000"/>
    <a:srgbClr val="E6E6E6"/>
    <a:srgbClr val="0000FF"/>
    <a:srgbClr val="FCECE8"/>
    <a:srgbClr val="F8D7CD"/>
    <a:srgbClr val="1A5B96"/>
    <a:srgbClr val="628622"/>
    <a:srgbClr val="ED5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60" autoAdjust="0"/>
    <p:restoredTop sz="88457" autoAdjust="0"/>
  </p:normalViewPr>
  <p:slideViewPr>
    <p:cSldViewPr snapToGrid="0">
      <p:cViewPr varScale="1">
        <p:scale>
          <a:sx n="102" d="100"/>
          <a:sy n="102" d="100"/>
        </p:scale>
        <p:origin x="1050" y="96"/>
      </p:cViewPr>
      <p:guideLst>
        <p:guide orient="horz" pos="2160"/>
        <p:guide pos="72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904" y="108"/>
      </p:cViewPr>
      <p:guideLst/>
    </p:cSldViewPr>
  </p:notes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9" Type="http://schemas.openxmlformats.org/officeDocument/2006/relationships/tableStyles" Target="tableStyles.xml"/><Relationship Id="rId58" Type="http://schemas.openxmlformats.org/officeDocument/2006/relationships/viewProps" Target="viewProps.xml"/><Relationship Id="rId57" Type="http://schemas.openxmlformats.org/officeDocument/2006/relationships/presProps" Target="presProps.xml"/><Relationship Id="rId56" Type="http://schemas.openxmlformats.org/officeDocument/2006/relationships/handoutMaster" Target="handoutMasters/handoutMaster1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6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600"/>
            </a:lvl1pPr>
          </a:lstStyle>
          <a:p>
            <a:fld id="{ECCC5FCC-7B57-4E25-B3C0-9BE4E8CE7B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6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600"/>
            </a:lvl1pPr>
          </a:lstStyle>
          <a:p>
            <a:fld id="{ACEF926C-0154-4B35-9972-79DBD51E45B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</p:spPr>
      </p:sp>
      <p:sp>
        <p:nvSpPr>
          <p:cNvPr id="6" name="备注占位符 5"/>
          <p:cNvSpPr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8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microsoft.com/office/2007/relationships/hdphoto" Target="../media/image3.wdp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 userDrawn="1"/>
        </p:nvCxnSpPr>
        <p:spPr>
          <a:xfrm>
            <a:off x="0" y="688000"/>
            <a:ext cx="12195173" cy="0"/>
          </a:xfrm>
          <a:prstGeom prst="line">
            <a:avLst/>
          </a:prstGeom>
          <a:ln w="5715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49" b="35678"/>
          <a:stretch>
            <a:fillRect/>
          </a:stretch>
        </p:blipFill>
        <p:spPr>
          <a:xfrm>
            <a:off x="0" y="6138000"/>
            <a:ext cx="1554284" cy="720000"/>
          </a:xfrm>
          <a:prstGeom prst="rect">
            <a:avLst/>
          </a:prstGeom>
        </p:spPr>
      </p:pic>
      <p:sp>
        <p:nvSpPr>
          <p:cNvPr id="16" name="矩形 4"/>
          <p:cNvSpPr/>
          <p:nvPr userDrawn="1"/>
        </p:nvSpPr>
        <p:spPr>
          <a:xfrm>
            <a:off x="9350378" y="-2974"/>
            <a:ext cx="2841622" cy="690973"/>
          </a:xfrm>
          <a:custGeom>
            <a:avLst/>
            <a:gdLst>
              <a:gd name="connsiteX0" fmla="*/ 0 w 2599349"/>
              <a:gd name="connsiteY0" fmla="*/ 0 h 1182812"/>
              <a:gd name="connsiteX1" fmla="*/ 2599349 w 2599349"/>
              <a:gd name="connsiteY1" fmla="*/ 0 h 1182812"/>
              <a:gd name="connsiteX2" fmla="*/ 2599349 w 2599349"/>
              <a:gd name="connsiteY2" fmla="*/ 1182812 h 1182812"/>
              <a:gd name="connsiteX3" fmla="*/ 0 w 2599349"/>
              <a:gd name="connsiteY3" fmla="*/ 1182812 h 1182812"/>
              <a:gd name="connsiteX4" fmla="*/ 0 w 2599349"/>
              <a:gd name="connsiteY4" fmla="*/ 0 h 1182812"/>
              <a:gd name="connsiteX0-1" fmla="*/ 711200 w 3310549"/>
              <a:gd name="connsiteY0-2" fmla="*/ 0 h 1226354"/>
              <a:gd name="connsiteX1-3" fmla="*/ 3310549 w 3310549"/>
              <a:gd name="connsiteY1-4" fmla="*/ 0 h 1226354"/>
              <a:gd name="connsiteX2-5" fmla="*/ 3310549 w 3310549"/>
              <a:gd name="connsiteY2-6" fmla="*/ 1182812 h 1226354"/>
              <a:gd name="connsiteX3-7" fmla="*/ 0 w 3310549"/>
              <a:gd name="connsiteY3-8" fmla="*/ 1226354 h 1226354"/>
              <a:gd name="connsiteX4-9" fmla="*/ 711200 w 3310549"/>
              <a:gd name="connsiteY4-10" fmla="*/ 0 h 1226354"/>
              <a:gd name="connsiteX0-11" fmla="*/ 720725 w 3320074"/>
              <a:gd name="connsiteY0-12" fmla="*/ 0 h 1197779"/>
              <a:gd name="connsiteX1-13" fmla="*/ 3320074 w 3320074"/>
              <a:gd name="connsiteY1-14" fmla="*/ 0 h 1197779"/>
              <a:gd name="connsiteX2-15" fmla="*/ 3320074 w 3320074"/>
              <a:gd name="connsiteY2-16" fmla="*/ 1182812 h 1197779"/>
              <a:gd name="connsiteX3-17" fmla="*/ 0 w 3320074"/>
              <a:gd name="connsiteY3-18" fmla="*/ 1197779 h 1197779"/>
              <a:gd name="connsiteX4-19" fmla="*/ 720725 w 3320074"/>
              <a:gd name="connsiteY4-20" fmla="*/ 0 h 1197779"/>
              <a:gd name="connsiteX0-21" fmla="*/ 800907 w 3400256"/>
              <a:gd name="connsiteY0-22" fmla="*/ 0 h 1197779"/>
              <a:gd name="connsiteX1-23" fmla="*/ 3400256 w 3400256"/>
              <a:gd name="connsiteY1-24" fmla="*/ 0 h 1197779"/>
              <a:gd name="connsiteX2-25" fmla="*/ 3400256 w 3400256"/>
              <a:gd name="connsiteY2-26" fmla="*/ 1182812 h 1197779"/>
              <a:gd name="connsiteX3-27" fmla="*/ 0 w 3400256"/>
              <a:gd name="connsiteY3-28" fmla="*/ 1197779 h 1197779"/>
              <a:gd name="connsiteX4-29" fmla="*/ 800907 w 3400256"/>
              <a:gd name="connsiteY4-30" fmla="*/ 0 h 1197779"/>
              <a:gd name="connsiteX0-31" fmla="*/ 680750 w 3400256"/>
              <a:gd name="connsiteY0-32" fmla="*/ 0 h 1197779"/>
              <a:gd name="connsiteX1-33" fmla="*/ 3400256 w 3400256"/>
              <a:gd name="connsiteY1-34" fmla="*/ 0 h 1197779"/>
              <a:gd name="connsiteX2-35" fmla="*/ 3400256 w 3400256"/>
              <a:gd name="connsiteY2-36" fmla="*/ 1182812 h 1197779"/>
              <a:gd name="connsiteX3-37" fmla="*/ 0 w 3400256"/>
              <a:gd name="connsiteY3-38" fmla="*/ 1197779 h 1197779"/>
              <a:gd name="connsiteX4-39" fmla="*/ 680750 w 3400256"/>
              <a:gd name="connsiteY4-40" fmla="*/ 0 h 1197779"/>
              <a:gd name="connsiteX0-41" fmla="*/ 706575 w 3400256"/>
              <a:gd name="connsiteY0-42" fmla="*/ 0 h 1197779"/>
              <a:gd name="connsiteX1-43" fmla="*/ 3400256 w 3400256"/>
              <a:gd name="connsiteY1-44" fmla="*/ 0 h 1197779"/>
              <a:gd name="connsiteX2-45" fmla="*/ 3400256 w 3400256"/>
              <a:gd name="connsiteY2-46" fmla="*/ 1182812 h 1197779"/>
              <a:gd name="connsiteX3-47" fmla="*/ 0 w 3400256"/>
              <a:gd name="connsiteY3-48" fmla="*/ 1197779 h 1197779"/>
              <a:gd name="connsiteX4-49" fmla="*/ 706575 w 3400256"/>
              <a:gd name="connsiteY4-50" fmla="*/ 0 h 1197779"/>
              <a:gd name="connsiteX0-51" fmla="*/ 264806 w 3400256"/>
              <a:gd name="connsiteY0-52" fmla="*/ 16934 h 1197779"/>
              <a:gd name="connsiteX1-53" fmla="*/ 3400256 w 3400256"/>
              <a:gd name="connsiteY1-54" fmla="*/ 0 h 1197779"/>
              <a:gd name="connsiteX2-55" fmla="*/ 3400256 w 3400256"/>
              <a:gd name="connsiteY2-56" fmla="*/ 1182812 h 1197779"/>
              <a:gd name="connsiteX3-57" fmla="*/ 0 w 3400256"/>
              <a:gd name="connsiteY3-58" fmla="*/ 1197779 h 1197779"/>
              <a:gd name="connsiteX4-59" fmla="*/ 264806 w 3400256"/>
              <a:gd name="connsiteY4-60" fmla="*/ 16934 h 1197779"/>
              <a:gd name="connsiteX0-61" fmla="*/ 411707 w 3400256"/>
              <a:gd name="connsiteY0-62" fmla="*/ 0 h 1202955"/>
              <a:gd name="connsiteX1-63" fmla="*/ 3400256 w 3400256"/>
              <a:gd name="connsiteY1-64" fmla="*/ 5176 h 1202955"/>
              <a:gd name="connsiteX2-65" fmla="*/ 3400256 w 3400256"/>
              <a:gd name="connsiteY2-66" fmla="*/ 1187988 h 1202955"/>
              <a:gd name="connsiteX3-67" fmla="*/ 0 w 3400256"/>
              <a:gd name="connsiteY3-68" fmla="*/ 1202955 h 1202955"/>
              <a:gd name="connsiteX4-69" fmla="*/ 411707 w 3400256"/>
              <a:gd name="connsiteY4-70" fmla="*/ 0 h 12029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400256" h="1202955">
                <a:moveTo>
                  <a:pt x="411707" y="0"/>
                </a:moveTo>
                <a:lnTo>
                  <a:pt x="3400256" y="5176"/>
                </a:lnTo>
                <a:lnTo>
                  <a:pt x="3400256" y="1187988"/>
                </a:lnTo>
                <a:lnTo>
                  <a:pt x="0" y="1202955"/>
                </a:lnTo>
                <a:lnTo>
                  <a:pt x="411707" y="0"/>
                </a:lnTo>
                <a:close/>
              </a:path>
            </a:pathLst>
          </a:custGeom>
          <a:solidFill>
            <a:srgbClr val="C0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149" b="35678"/>
          <a:stretch>
            <a:fillRect/>
          </a:stretch>
        </p:blipFill>
        <p:spPr>
          <a:xfrm flipH="1">
            <a:off x="10637716" y="6138000"/>
            <a:ext cx="1554284" cy="72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" y="81512"/>
            <a:ext cx="522000" cy="522000"/>
          </a:xfrm>
          <a:prstGeom prst="rect">
            <a:avLst/>
          </a:prstGeom>
          <a:effectLst/>
        </p:spPr>
      </p:pic>
      <p:pic>
        <p:nvPicPr>
          <p:cNvPr id="8" name="图片 7" descr="未标题-6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 rotWithShape="1">
          <a:blip r:embed="rId7"/>
          <a:srcRect r="63286"/>
          <a:stretch>
            <a:fillRect/>
          </a:stretch>
        </p:blipFill>
        <p:spPr>
          <a:xfrm>
            <a:off x="126000" y="6483178"/>
            <a:ext cx="409530" cy="3748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4CA308-9A19-4442-A38A-592EFE975C3E}" type="datetime1">
              <a:rPr lang="zh-CN" altLang="en-US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66546D-530F-4639-A6BA-B306F2B5378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zh-CN">
                <a:sym typeface="Calibri Light" panose="020F0302020204030204" pitchFamily="34" charset="0"/>
              </a:rPr>
              <a:t>单击此处编辑母版标题样式</a:t>
            </a:r>
            <a:endParaRPr lang="zh-CN" altLang="zh-CN">
              <a:sym typeface="Calibri Light" panose="020F0302020204030204" pitchFamily="34" charset="0"/>
            </a:endParaRPr>
          </a:p>
        </p:txBody>
      </p:sp>
      <p:sp>
        <p:nvSpPr>
          <p:cNvPr id="2051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  <a:endParaRPr lang="zh-CN" altLang="zh-CN">
              <a:sym typeface="Calibri" panose="020F0502020204030204" pitchFamily="34" charset="0"/>
            </a:endParaRP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  <a:endParaRPr lang="zh-CN" altLang="zh-CN">
              <a:sym typeface="Calibri" panose="020F0502020204030204" pitchFamily="34" charset="0"/>
            </a:endParaRP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  <a:endParaRPr lang="zh-CN" altLang="zh-CN">
              <a:sym typeface="Calibri" panose="020F0502020204030204" pitchFamily="34" charset="0"/>
            </a:endParaRP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  <a:endParaRPr lang="zh-CN" altLang="zh-CN">
              <a:sym typeface="Calibri" panose="020F0502020204030204" pitchFamily="34" charset="0"/>
            </a:endParaRP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  <a:endParaRPr lang="zh-CN" altLang="zh-CN">
              <a:sym typeface="Calibri" panose="020F0502020204030204" pitchFamily="34" charset="0"/>
            </a:endParaRP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64CA308-9A19-4442-A38A-592EFE975C3E}" type="datetime1">
              <a:rPr lang="zh-CN" altLang="en-US"/>
            </a:fld>
            <a:endParaRPr lang="zh-CN" alt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566546D-530F-4639-A6BA-B306F2B53788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/>
  <p:txStyles>
    <p:titleStyle>
      <a:lvl1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 Light" panose="020F0302020204030204" pitchFamily="34" charset="0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image" Target="../media/image7.png"/><Relationship Id="rId3" Type="http://schemas.openxmlformats.org/officeDocument/2006/relationships/tags" Target="../tags/tag3.xml"/><Relationship Id="rId2" Type="http://schemas.openxmlformats.org/officeDocument/2006/relationships/image" Target="../media/image6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0" Type="http://schemas.openxmlformats.org/officeDocument/2006/relationships/tags" Target="../tags/tag8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4.jpeg"/><Relationship Id="rId1" Type="http://schemas.openxmlformats.org/officeDocument/2006/relationships/tags" Target="../tags/tag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jpeg"/><Relationship Id="rId1" Type="http://schemas.openxmlformats.org/officeDocument/2006/relationships/tags" Target="../tags/tag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6.jpeg"/><Relationship Id="rId1" Type="http://schemas.openxmlformats.org/officeDocument/2006/relationships/tags" Target="../tags/tag19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tags" Target="../tags/tag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9.jpeg"/><Relationship Id="rId1" Type="http://schemas.openxmlformats.org/officeDocument/2006/relationships/tags" Target="../tags/tag21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tags" Target="../tags/tag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2.jpeg"/><Relationship Id="rId1" Type="http://schemas.openxmlformats.org/officeDocument/2006/relationships/tags" Target="../tags/tag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3.jpeg"/><Relationship Id="rId1" Type="http://schemas.openxmlformats.org/officeDocument/2006/relationships/tags" Target="../tags/tag24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4.jpeg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5.jpeg"/><Relationship Id="rId2" Type="http://schemas.openxmlformats.org/officeDocument/2006/relationships/tags" Target="../tags/tag28.xml"/><Relationship Id="rId1" Type="http://schemas.openxmlformats.org/officeDocument/2006/relationships/tags" Target="../tags/tag27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tags" Target="../tags/tag9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6.jpeg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4.jpeg"/><Relationship Id="rId3" Type="http://schemas.openxmlformats.org/officeDocument/2006/relationships/image" Target="../media/image43.jpeg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8.jpeg"/><Relationship Id="rId3" Type="http://schemas.openxmlformats.org/officeDocument/2006/relationships/image" Target="../media/image47.jpeg"/><Relationship Id="rId2" Type="http://schemas.openxmlformats.org/officeDocument/2006/relationships/tags" Target="../tags/tag46.xml"/><Relationship Id="rId1" Type="http://schemas.openxmlformats.org/officeDocument/2006/relationships/tags" Target="../tags/tag45.xml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0.jpeg"/><Relationship Id="rId3" Type="http://schemas.openxmlformats.org/officeDocument/2006/relationships/image" Target="../media/image49.jpeg"/><Relationship Id="rId2" Type="http://schemas.openxmlformats.org/officeDocument/2006/relationships/tags" Target="../tags/tag48.xml"/><Relationship Id="rId1" Type="http://schemas.openxmlformats.org/officeDocument/2006/relationships/tags" Target="../tags/tag47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1.jpeg"/><Relationship Id="rId2" Type="http://schemas.openxmlformats.org/officeDocument/2006/relationships/tags" Target="../tags/tag50.xml"/><Relationship Id="rId1" Type="http://schemas.openxmlformats.org/officeDocument/2006/relationships/tags" Target="../tags/tag49.xml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2.jpeg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tags" Target="../tags/tag10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3.jpeg"/><Relationship Id="rId2" Type="http://schemas.openxmlformats.org/officeDocument/2006/relationships/tags" Target="../tags/tag54.xml"/><Relationship Id="rId1" Type="http://schemas.openxmlformats.org/officeDocument/2006/relationships/tags" Target="../tags/tag53.xml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4.jpeg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59.xml"/><Relationship Id="rId4" Type="http://schemas.openxmlformats.org/officeDocument/2006/relationships/image" Target="../media/image56.jpeg"/><Relationship Id="rId3" Type="http://schemas.openxmlformats.org/officeDocument/2006/relationships/image" Target="../media/image55.jpeg"/><Relationship Id="rId2" Type="http://schemas.openxmlformats.org/officeDocument/2006/relationships/tags" Target="../tags/tag58.xml"/><Relationship Id="rId1" Type="http://schemas.openxmlformats.org/officeDocument/2006/relationships/tags" Target="../tags/tag57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7.jpeg"/><Relationship Id="rId2" Type="http://schemas.openxmlformats.org/officeDocument/2006/relationships/tags" Target="../tags/tag61.xml"/><Relationship Id="rId1" Type="http://schemas.openxmlformats.org/officeDocument/2006/relationships/tags" Target="../tags/tag60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8.jpeg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9.jpeg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0.jpeg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1.jpeg"/><Relationship Id="rId2" Type="http://schemas.openxmlformats.org/officeDocument/2006/relationships/tags" Target="../tags/tag69.xml"/><Relationship Id="rId1" Type="http://schemas.openxmlformats.org/officeDocument/2006/relationships/tags" Target="../tags/tag68.xml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1.xml"/><Relationship Id="rId2" Type="http://schemas.openxmlformats.org/officeDocument/2006/relationships/image" Target="../media/image62.jpeg"/><Relationship Id="rId1" Type="http://schemas.openxmlformats.org/officeDocument/2006/relationships/tags" Target="../tags/tag70.xml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3.xml"/><Relationship Id="rId2" Type="http://schemas.openxmlformats.org/officeDocument/2006/relationships/image" Target="../media/image63.jpeg"/><Relationship Id="rId1" Type="http://schemas.openxmlformats.org/officeDocument/2006/relationships/tags" Target="../tags/tag7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tags" Target="../tags/tag11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5.xml"/><Relationship Id="rId2" Type="http://schemas.openxmlformats.org/officeDocument/2006/relationships/image" Target="../media/image64.jpeg"/><Relationship Id="rId1" Type="http://schemas.openxmlformats.org/officeDocument/2006/relationships/tags" Target="../tags/tag74.xml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7.xml"/><Relationship Id="rId2" Type="http://schemas.openxmlformats.org/officeDocument/2006/relationships/image" Target="../media/image65.jpeg"/><Relationship Id="rId1" Type="http://schemas.openxmlformats.org/officeDocument/2006/relationships/tags" Target="../tags/tag76.xml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image" Target="../media/image66.jpeg"/><Relationship Id="rId1" Type="http://schemas.openxmlformats.org/officeDocument/2006/relationships/tags" Target="../tags/tag78.xml"/></Relationships>
</file>

<file path=ppt/slides/_rels/slide4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83.xml"/><Relationship Id="rId4" Type="http://schemas.openxmlformats.org/officeDocument/2006/relationships/image" Target="../media/image69.jpeg"/><Relationship Id="rId3" Type="http://schemas.openxmlformats.org/officeDocument/2006/relationships/tags" Target="../tags/tag82.xml"/><Relationship Id="rId2" Type="http://schemas.openxmlformats.org/officeDocument/2006/relationships/image" Target="../media/image68.jpeg"/><Relationship Id="rId1" Type="http://schemas.openxmlformats.org/officeDocument/2006/relationships/tags" Target="../tags/tag81.xml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0.jpeg"/><Relationship Id="rId2" Type="http://schemas.openxmlformats.org/officeDocument/2006/relationships/tags" Target="../tags/tag85.xml"/><Relationship Id="rId1" Type="http://schemas.openxmlformats.org/officeDocument/2006/relationships/tags" Target="../tags/tag84.xml"/></Relationships>
</file>

<file path=ppt/slides/_rels/slide4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88.xml"/><Relationship Id="rId4" Type="http://schemas.openxmlformats.org/officeDocument/2006/relationships/image" Target="../media/image72.jpeg"/><Relationship Id="rId3" Type="http://schemas.openxmlformats.org/officeDocument/2006/relationships/image" Target="../media/image71.jpeg"/><Relationship Id="rId2" Type="http://schemas.openxmlformats.org/officeDocument/2006/relationships/tags" Target="../tags/tag87.xml"/><Relationship Id="rId1" Type="http://schemas.openxmlformats.org/officeDocument/2006/relationships/tags" Target="../tags/tag86.xml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3.jpeg"/><Relationship Id="rId2" Type="http://schemas.openxmlformats.org/officeDocument/2006/relationships/tags" Target="../tags/tag90.xml"/><Relationship Id="rId1" Type="http://schemas.openxmlformats.org/officeDocument/2006/relationships/tags" Target="../tags/tag89.xml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4.jpeg"/><Relationship Id="rId2" Type="http://schemas.openxmlformats.org/officeDocument/2006/relationships/tags" Target="../tags/tag92.xml"/><Relationship Id="rId1" Type="http://schemas.openxmlformats.org/officeDocument/2006/relationships/tags" Target="../tags/tag91.xml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5.jpeg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6.jpeg"/><Relationship Id="rId2" Type="http://schemas.openxmlformats.org/officeDocument/2006/relationships/tags" Target="../tags/tag96.xml"/><Relationship Id="rId1" Type="http://schemas.openxmlformats.org/officeDocument/2006/relationships/tags" Target="../tags/tag95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tags" Target="../tags/tag12.xml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7.jpeg"/><Relationship Id="rId2" Type="http://schemas.openxmlformats.org/officeDocument/2006/relationships/tags" Target="../tags/tag98.xml"/><Relationship Id="rId1" Type="http://schemas.openxmlformats.org/officeDocument/2006/relationships/tags" Target="../tags/tag97.xml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8.jpeg"/><Relationship Id="rId2" Type="http://schemas.openxmlformats.org/officeDocument/2006/relationships/tags" Target="../tags/tag100.xml"/><Relationship Id="rId1" Type="http://schemas.openxmlformats.org/officeDocument/2006/relationships/tags" Target="../tags/tag99.xml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9.jpeg"/><Relationship Id="rId2" Type="http://schemas.openxmlformats.org/officeDocument/2006/relationships/tags" Target="../tags/tag102.xml"/><Relationship Id="rId1" Type="http://schemas.openxmlformats.org/officeDocument/2006/relationships/tags" Target="../tags/tag101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tags" Target="../tags/tag13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tags" Target="../tags/tag14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tags" Target="../tags/tag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jpeg"/><Relationship Id="rId1" Type="http://schemas.openxmlformats.org/officeDocument/2006/relationships/tags" Target="../tags/tag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图片 1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3" r="24637" b="18855"/>
          <a:stretch>
            <a:fillRect/>
          </a:stretch>
        </p:blipFill>
        <p:spPr bwMode="auto">
          <a:xfrm>
            <a:off x="4292085" y="2325759"/>
            <a:ext cx="3597275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图片 17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</p:pic>
      <p:grpSp>
        <p:nvGrpSpPr>
          <p:cNvPr id="16" name="组合 6"/>
          <p:cNvGrpSpPr/>
          <p:nvPr/>
        </p:nvGrpSpPr>
        <p:grpSpPr bwMode="auto">
          <a:xfrm>
            <a:off x="0" y="1577951"/>
            <a:ext cx="12193200" cy="2616085"/>
            <a:chOff x="0" y="0"/>
            <a:chExt cx="9172345" cy="494955"/>
          </a:xfrm>
        </p:grpSpPr>
        <p:sp>
          <p:nvSpPr>
            <p:cNvPr id="17" name="直接连接符 7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>
              <a:off x="0" y="0"/>
              <a:ext cx="9172345" cy="1"/>
            </a:xfrm>
            <a:prstGeom prst="line">
              <a:avLst/>
            </a:prstGeom>
            <a:noFill/>
            <a:ln w="3175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矩形 8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0" y="28620"/>
              <a:ext cx="9171442" cy="466335"/>
            </a:xfrm>
            <a:prstGeom prst="rect">
              <a:avLst/>
            </a:prstGeom>
            <a:solidFill>
              <a:srgbClr val="B4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endParaRPr>
            </a:p>
          </p:txBody>
        </p:sp>
      </p:grpSp>
      <p:sp>
        <p:nvSpPr>
          <p:cNvPr id="20" name="矩形 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404970" y="1846085"/>
            <a:ext cx="9371504" cy="229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6000" b="1" i="0" u="none" strike="noStrike" cap="none" spc="0" normalizeH="0" baseline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石油工程学院宿舍卫生</a:t>
            </a:r>
            <a:endParaRPr kumimoji="0" lang="en-US" altLang="zh-CN" sz="6000" b="1" i="0" u="none" strike="noStrike" cap="none" spc="0" normalizeH="0" baseline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6000" b="1" i="0" u="none" strike="noStrike" cap="none" spc="0" normalizeH="0" baseline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检查结果</a:t>
            </a:r>
            <a:endParaRPr kumimoji="0" lang="zh-CN" altLang="en-US" sz="6000" b="1" i="0" u="none" strike="noStrike" cap="none" spc="0" normalizeH="0" baseline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04" y="295527"/>
            <a:ext cx="980179" cy="980179"/>
          </a:xfrm>
          <a:prstGeom prst="rect">
            <a:avLst/>
          </a:prstGeom>
          <a:effectLst/>
        </p:spPr>
      </p:pic>
      <p:sp>
        <p:nvSpPr>
          <p:cNvPr id="2" name="文本框 1"/>
          <p:cNvSpPr txBox="1"/>
          <p:nvPr/>
        </p:nvSpPr>
        <p:spPr>
          <a:xfrm>
            <a:off x="5129846" y="5780262"/>
            <a:ext cx="491083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2023.11.</a:t>
            </a:r>
            <a:r>
              <a:rPr 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28</a:t>
            </a:r>
            <a:endParaRPr 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 descr="未标题-6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/>
          <a:srcRect r="63286"/>
          <a:stretch>
            <a:fillRect/>
          </a:stretch>
        </p:blipFill>
        <p:spPr>
          <a:xfrm>
            <a:off x="10805404" y="274437"/>
            <a:ext cx="1124366" cy="1029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31715" y="5876290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5-4212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2022</a:t>
            </a:r>
            <a:r>
              <a:rPr lang="zh-CN" altLang="en-US" dirty="0">
                <a:sym typeface="+mn-ea"/>
              </a:rPr>
              <a:t>级女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pic>
        <p:nvPicPr>
          <p:cNvPr id="6" name="图片 5" descr="42D23A42ECA52C83D7FCD5924F2C40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770" y="1427480"/>
            <a:ext cx="6750050" cy="381127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30750" y="5784850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5-4331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2022</a:t>
            </a:r>
            <a:r>
              <a:rPr lang="zh-CN" altLang="en-US" dirty="0">
                <a:sym typeface="+mn-ea"/>
              </a:rPr>
              <a:t>级女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pic>
        <p:nvPicPr>
          <p:cNvPr id="6" name="图片 5" descr="3D53AFFC0B17B63813437FC93AC2EB4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260" y="1358265"/>
            <a:ext cx="6812280" cy="384619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82770" y="5909945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5-4312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2022</a:t>
            </a:r>
            <a:r>
              <a:rPr lang="zh-CN" altLang="en-US" dirty="0">
                <a:sym typeface="+mn-ea"/>
              </a:rPr>
              <a:t>级女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pic>
        <p:nvPicPr>
          <p:cNvPr id="6" name="图片 5" descr="DC753F3813A2BD857D9C975829C3FF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180" y="1096010"/>
            <a:ext cx="7996555" cy="45148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14195" y="6176010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9-4331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2020</a:t>
            </a:r>
            <a:r>
              <a:rPr lang="zh-CN" altLang="en-US" dirty="0">
                <a:sym typeface="+mn-ea"/>
              </a:rPr>
              <a:t>级女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713855" y="6176010"/>
            <a:ext cx="252793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9-4511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2021</a:t>
            </a:r>
            <a:r>
              <a:rPr lang="zh-CN" altLang="en-US" dirty="0">
                <a:sym typeface="+mn-ea"/>
              </a:rPr>
              <a:t>级女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pic>
        <p:nvPicPr>
          <p:cNvPr id="6" name="图片 5" descr="IMG_20231128_094617_edit_290674816148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335" y="1016635"/>
            <a:ext cx="3618000" cy="4824000"/>
          </a:xfrm>
          <a:prstGeom prst="rect">
            <a:avLst/>
          </a:prstGeom>
        </p:spPr>
      </p:pic>
      <p:pic>
        <p:nvPicPr>
          <p:cNvPr id="7" name="图片 6" descr="0EB5719D351D9BBB4E454CE58677D78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780" y="1017270"/>
            <a:ext cx="3618000" cy="4824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23460" y="6152515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9-4422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2021</a:t>
            </a:r>
            <a:r>
              <a:rPr lang="zh-CN" altLang="en-US" dirty="0">
                <a:sym typeface="+mn-ea"/>
              </a:rPr>
              <a:t>级女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pic>
        <p:nvPicPr>
          <p:cNvPr id="6" name="图片 5" descr="3813B0677555AAB03B451096E4E9D2B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315" y="884555"/>
            <a:ext cx="3618000" cy="4824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14195" y="6176010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12-341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2021</a:t>
            </a:r>
            <a:r>
              <a:rPr lang="zh-CN" altLang="en-US" dirty="0">
                <a:sym typeface="+mn-ea"/>
              </a:rPr>
              <a:t>级男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7164705" y="6176010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12-503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2021</a:t>
            </a:r>
            <a:r>
              <a:rPr lang="zh-CN" altLang="en-US" dirty="0">
                <a:sym typeface="+mn-ea"/>
              </a:rPr>
              <a:t>级男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pic>
        <p:nvPicPr>
          <p:cNvPr id="6" name="图片 5" descr="cbcbfa9e79a62541b2623a1de419be98"/>
          <p:cNvPicPr>
            <a:picLocks noChangeAspect="1"/>
          </p:cNvPicPr>
          <p:nvPr/>
        </p:nvPicPr>
        <p:blipFill>
          <a:blip r:embed="rId2"/>
          <a:srcRect l="26313" r="25505"/>
          <a:stretch>
            <a:fillRect/>
          </a:stretch>
        </p:blipFill>
        <p:spPr>
          <a:xfrm>
            <a:off x="1444625" y="894715"/>
            <a:ext cx="3097230" cy="4824000"/>
          </a:xfrm>
          <a:prstGeom prst="rect">
            <a:avLst/>
          </a:prstGeom>
        </p:spPr>
      </p:pic>
      <p:pic>
        <p:nvPicPr>
          <p:cNvPr id="7" name="图片 6" descr="daaa44d23538857c8d39e52bf3412596"/>
          <p:cNvPicPr>
            <a:picLocks noChangeAspect="1"/>
          </p:cNvPicPr>
          <p:nvPr/>
        </p:nvPicPr>
        <p:blipFill>
          <a:blip r:embed="rId3"/>
          <a:srcRect l="36881" r="8390"/>
          <a:stretch>
            <a:fillRect/>
          </a:stretch>
        </p:blipFill>
        <p:spPr>
          <a:xfrm>
            <a:off x="6174740" y="894715"/>
            <a:ext cx="3518067" cy="4824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38725" y="6060440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12-517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2021</a:t>
            </a:r>
            <a:r>
              <a:rPr lang="zh-CN" altLang="en-US" dirty="0">
                <a:sym typeface="+mn-ea"/>
              </a:rPr>
              <a:t>级男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pic>
        <p:nvPicPr>
          <p:cNvPr id="6" name="图片 5" descr="753c9adcd7d8398d0b50538fade277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25" y="776605"/>
            <a:ext cx="6763385" cy="507619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791710" y="5944870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12-521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2021</a:t>
            </a:r>
            <a:r>
              <a:rPr lang="zh-CN" altLang="en-US" dirty="0">
                <a:sym typeface="+mn-ea"/>
              </a:rPr>
              <a:t>级男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pic>
        <p:nvPicPr>
          <p:cNvPr id="5" name="图片 4" descr="b753509f3f2bf42837e8b061980117c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75" y="1016635"/>
            <a:ext cx="6428213" cy="4824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179873" y="5796897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19-836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阳台堆放</a:t>
            </a:r>
            <a:r>
              <a:rPr lang="zh-CN" altLang="en-US" dirty="0"/>
              <a:t>杂物</a:t>
            </a:r>
            <a:endParaRPr lang="zh-CN" altLang="en-US" dirty="0"/>
          </a:p>
        </p:txBody>
      </p:sp>
      <p:pic>
        <p:nvPicPr>
          <p:cNvPr id="2" name="图片 1" descr="7C5C12B7201B789572BFF99CCA97C3D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905" y="906145"/>
            <a:ext cx="5864225" cy="4400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100498" y="5893417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19-836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飞线</a:t>
            </a:r>
            <a:endParaRPr lang="zh-CN" altLang="en-US" dirty="0"/>
          </a:p>
        </p:txBody>
      </p:sp>
      <p:pic>
        <p:nvPicPr>
          <p:cNvPr id="2" name="图片 1" descr="617FB681F8E3639276316265383C1A9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020" y="833755"/>
            <a:ext cx="6440170" cy="4832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16965" y="5944870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9-4412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2023</a:t>
            </a:r>
            <a:r>
              <a:rPr lang="zh-CN" altLang="en-US" dirty="0">
                <a:sym typeface="+mn-ea"/>
              </a:rPr>
              <a:t>级女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010400" y="5944870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15-255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2023</a:t>
            </a:r>
            <a:r>
              <a:rPr lang="zh-CN" altLang="en-US" dirty="0">
                <a:sym typeface="+mn-ea"/>
              </a:rPr>
              <a:t>级女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pic>
        <p:nvPicPr>
          <p:cNvPr id="3" name="图片 2" descr="D670BA88A23B08D9DCC8C105F349E8F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965" y="864235"/>
            <a:ext cx="3618000" cy="4824000"/>
          </a:xfrm>
          <a:prstGeom prst="rect">
            <a:avLst/>
          </a:prstGeom>
        </p:spPr>
      </p:pic>
      <p:pic>
        <p:nvPicPr>
          <p:cNvPr id="4" name="图片 3" descr="4842189D1E38997ED324536F7371CE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375" y="864235"/>
            <a:ext cx="3618000" cy="4824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3902378" y="5311757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19-850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未关灯，桌面乱</a:t>
            </a:r>
            <a:endParaRPr lang="zh-CN" altLang="en-US" dirty="0"/>
          </a:p>
        </p:txBody>
      </p:sp>
      <p:pic>
        <p:nvPicPr>
          <p:cNvPr id="6" name="图片 5" descr="87A7A5ED1B571EAF02FB7F4171149B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665" y="1112520"/>
            <a:ext cx="8154035" cy="3764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329358" y="599311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19-840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张贴</a:t>
            </a:r>
            <a:r>
              <a:rPr lang="zh-CN" altLang="en-US" dirty="0"/>
              <a:t>娱乐化标语</a:t>
            </a:r>
            <a:endParaRPr lang="zh-CN" altLang="en-US" dirty="0"/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6737018" y="599311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11-602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地面不整洁</a:t>
            </a:r>
            <a:endParaRPr lang="zh-CN" altLang="en-US" dirty="0"/>
          </a:p>
        </p:txBody>
      </p:sp>
      <p:pic>
        <p:nvPicPr>
          <p:cNvPr id="6" name="图片 5" descr="30E246A7311180A510C5923481472F0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955" y="758190"/>
            <a:ext cx="2416175" cy="5234305"/>
          </a:xfrm>
          <a:prstGeom prst="rect">
            <a:avLst/>
          </a:prstGeom>
        </p:spPr>
      </p:pic>
      <p:pic>
        <p:nvPicPr>
          <p:cNvPr id="7" name="图片 6" descr="F389D425B8BF6D0E9401AA482FF5830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6715" y="1168400"/>
            <a:ext cx="3619218" cy="48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397938" y="586611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11-604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地面不整洁</a:t>
            </a:r>
            <a:endParaRPr lang="zh-CN" altLang="en-US" dirty="0"/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6700823" y="586611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11-624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地面不整洁</a:t>
            </a:r>
            <a:endParaRPr lang="zh-CN" altLang="en-US" dirty="0"/>
          </a:p>
        </p:txBody>
      </p:sp>
      <p:pic>
        <p:nvPicPr>
          <p:cNvPr id="6" name="图片 5" descr="1D8CBC2886C2E3793C8015C92E5DD6A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700" y="824865"/>
            <a:ext cx="3619218" cy="4824000"/>
          </a:xfrm>
          <a:prstGeom prst="rect">
            <a:avLst/>
          </a:prstGeom>
        </p:spPr>
      </p:pic>
      <p:pic>
        <p:nvPicPr>
          <p:cNvPr id="7" name="图片 6" descr="A449102BAD42A218E149810C905E36A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7995" y="824865"/>
            <a:ext cx="3619218" cy="48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397938" y="586611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11-664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地面不整洁</a:t>
            </a:r>
            <a:endParaRPr lang="zh-CN" altLang="en-US" dirty="0"/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6753528" y="586611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11-704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地面不整洁</a:t>
            </a:r>
            <a:endParaRPr lang="zh-CN" altLang="en-US" dirty="0"/>
          </a:p>
        </p:txBody>
      </p:sp>
      <p:pic>
        <p:nvPicPr>
          <p:cNvPr id="6" name="图片 5" descr="C2C420A775762B9522F2CD07AC18BAA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635" y="824865"/>
            <a:ext cx="3619218" cy="4824000"/>
          </a:xfrm>
          <a:prstGeom prst="rect">
            <a:avLst/>
          </a:prstGeom>
        </p:spPr>
      </p:pic>
      <p:pic>
        <p:nvPicPr>
          <p:cNvPr id="7" name="图片 6" descr="37C3053BB03476A549068C089B7599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3225" y="824865"/>
            <a:ext cx="3619218" cy="48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494833" y="5842617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11-649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地面堆放杂物，阳台有烟头</a:t>
            </a:r>
            <a:endParaRPr lang="zh-CN" altLang="en-US" dirty="0"/>
          </a:p>
        </p:txBody>
      </p:sp>
      <p:pic>
        <p:nvPicPr>
          <p:cNvPr id="6" name="图片 5" descr="C579763715034C60275912FD351868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420" y="885825"/>
            <a:ext cx="3618000" cy="4824000"/>
          </a:xfrm>
          <a:prstGeom prst="rect">
            <a:avLst/>
          </a:prstGeom>
        </p:spPr>
      </p:pic>
      <p:pic>
        <p:nvPicPr>
          <p:cNvPr id="7" name="图片 6" descr="F488BDBD295CB0D9150E513B4C564C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4425" y="885825"/>
            <a:ext cx="3618000" cy="48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698293" y="586611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11-601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地面不整洁</a:t>
            </a:r>
            <a:endParaRPr lang="zh-CN" altLang="en-US" dirty="0"/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6524293" y="586611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11-504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地面不整洁</a:t>
            </a:r>
            <a:endParaRPr lang="zh-CN" altLang="en-US" dirty="0"/>
          </a:p>
        </p:txBody>
      </p:sp>
      <p:pic>
        <p:nvPicPr>
          <p:cNvPr id="6" name="图片 5" descr="01159A74660DE858CF3121E16172CC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270" y="768985"/>
            <a:ext cx="3618000" cy="4824000"/>
          </a:xfrm>
          <a:prstGeom prst="rect">
            <a:avLst/>
          </a:prstGeom>
        </p:spPr>
      </p:pic>
      <p:pic>
        <p:nvPicPr>
          <p:cNvPr id="7" name="图片 6" descr="852EB7795A8F7F4E97402B484FF17BA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8285" y="768985"/>
            <a:ext cx="3618000" cy="48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503723" y="586611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5-4441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级女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书桌较乱</a:t>
            </a:r>
            <a:endParaRPr lang="zh-CN" altLang="en-US" dirty="0"/>
          </a:p>
        </p:txBody>
      </p:sp>
      <p:pic>
        <p:nvPicPr>
          <p:cNvPr id="7" name="图片 6" descr="83FD39B92ADC6128F77837621266875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905" y="824865"/>
            <a:ext cx="2723550" cy="4824000"/>
          </a:xfrm>
          <a:prstGeom prst="rect">
            <a:avLst/>
          </a:prstGeom>
        </p:spPr>
      </p:pic>
      <p:pic>
        <p:nvPicPr>
          <p:cNvPr id="9" name="图片 8" descr="4A80220B6F467A72E43465413589A36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920" y="824865"/>
            <a:ext cx="2723550" cy="48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518328" y="5854047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5-4231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级女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凳子堆放杂物，插排放在地上</a:t>
            </a:r>
            <a:endParaRPr lang="zh-CN" altLang="en-US" dirty="0"/>
          </a:p>
        </p:txBody>
      </p:sp>
      <p:pic>
        <p:nvPicPr>
          <p:cNvPr id="5" name="图片 4" descr="E007164085A0BEE67644907D5EE0E7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695" y="824865"/>
            <a:ext cx="2723550" cy="4824000"/>
          </a:xfrm>
          <a:prstGeom prst="rect">
            <a:avLst/>
          </a:prstGeom>
        </p:spPr>
      </p:pic>
      <p:pic>
        <p:nvPicPr>
          <p:cNvPr id="9" name="图片 8" descr="9385CBDDEC29409A533D6127799369E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1640" y="824865"/>
            <a:ext cx="2723550" cy="48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566588" y="580769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11-517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书桌，地面堆放杂物</a:t>
            </a:r>
            <a:endParaRPr lang="zh-CN" altLang="en-US" dirty="0"/>
          </a:p>
        </p:txBody>
      </p:sp>
      <p:pic>
        <p:nvPicPr>
          <p:cNvPr id="2" name="图片 1" descr="C95EEF4192AC58464FBB64484560969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870" y="1043305"/>
            <a:ext cx="6209665" cy="465772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023028" y="579626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5-4311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级女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书桌，</a:t>
            </a:r>
            <a:r>
              <a:rPr lang="zh-CN" altLang="en-US" dirty="0"/>
              <a:t>地面不整洁</a:t>
            </a:r>
            <a:endParaRPr lang="zh-CN" altLang="en-US" dirty="0"/>
          </a:p>
        </p:txBody>
      </p:sp>
      <p:pic>
        <p:nvPicPr>
          <p:cNvPr id="2" name="图片 1" descr="E36476CC686C8F6C432E94C4BB0E82E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825" y="1192530"/>
            <a:ext cx="7118350" cy="4018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45310" y="6014720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15-255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2023</a:t>
            </a:r>
            <a:r>
              <a:rPr lang="zh-CN" altLang="en-US" dirty="0">
                <a:sym typeface="+mn-ea"/>
              </a:rPr>
              <a:t>级女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172325" y="6014720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15-239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2023</a:t>
            </a:r>
            <a:r>
              <a:rPr lang="zh-CN" altLang="en-US" dirty="0">
                <a:sym typeface="+mn-ea"/>
              </a:rPr>
              <a:t>级女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pic>
        <p:nvPicPr>
          <p:cNvPr id="3" name="图片 2" descr="71525F1CE78F32A2C2F13F7B9E1D21A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645" y="1430020"/>
            <a:ext cx="4947285" cy="3710940"/>
          </a:xfrm>
          <a:prstGeom prst="rect">
            <a:avLst/>
          </a:prstGeom>
        </p:spPr>
      </p:pic>
      <p:pic>
        <p:nvPicPr>
          <p:cNvPr id="7" name="图片 6" descr="637776492993D74BFAB091BE58B387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640" y="1430020"/>
            <a:ext cx="4961255" cy="37211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023028" y="579626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5-4311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级女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书桌，地面不整洁，凳子堆放杂物</a:t>
            </a:r>
            <a:endParaRPr lang="zh-CN" altLang="en-US" dirty="0"/>
          </a:p>
        </p:txBody>
      </p:sp>
      <p:pic>
        <p:nvPicPr>
          <p:cNvPr id="2" name="图片 1" descr="44DEBA82888C12B71C6D7DB83F922C3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285" y="1245870"/>
            <a:ext cx="7098665" cy="4008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566588" y="580769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5-4222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级女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地面不整洁，堆放杂物</a:t>
            </a:r>
            <a:endParaRPr lang="zh-CN" altLang="en-US" dirty="0"/>
          </a:p>
        </p:txBody>
      </p:sp>
      <p:pic>
        <p:nvPicPr>
          <p:cNvPr id="2" name="图片 1" descr="B0F2917DA330FBD6932B5B5AE100974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005" y="1046480"/>
            <a:ext cx="7793990" cy="4400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1688768" y="593977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9-4522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级女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书桌，凳子，</a:t>
            </a:r>
            <a:r>
              <a:rPr lang="zh-CN" altLang="en-US" dirty="0"/>
              <a:t>地面堆放杂物</a:t>
            </a:r>
            <a:endParaRPr lang="zh-CN" altLang="en-US" dirty="0"/>
          </a:p>
        </p:txBody>
      </p:sp>
      <p:pic>
        <p:nvPicPr>
          <p:cNvPr id="2" name="图片 1" descr="A28A1765B727435F85A0EBF0DA405F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915" y="873760"/>
            <a:ext cx="3618000" cy="4824000"/>
          </a:xfrm>
          <a:prstGeom prst="rect">
            <a:avLst/>
          </a:prstGeom>
        </p:spPr>
      </p:pic>
      <p:pic>
        <p:nvPicPr>
          <p:cNvPr id="4" name="图片 3" descr="1C6E891B26FC0E1947DEFBE8C0E869C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1630" y="873760"/>
            <a:ext cx="3618000" cy="482400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6427138" y="593977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9-4431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级女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书桌较乱</a:t>
            </a:r>
            <a:endParaRPr lang="zh-CN" alt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333543" y="5963267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9-4411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级女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凳子堆放杂物，书桌较乱</a:t>
            </a:r>
            <a:endParaRPr lang="zh-CN" altLang="en-US" dirty="0"/>
          </a:p>
        </p:txBody>
      </p:sp>
      <p:pic>
        <p:nvPicPr>
          <p:cNvPr id="5" name="图片 4" descr="CF773DB9C1BF85D2148D8272992718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7165" y="1016635"/>
            <a:ext cx="3618000" cy="4824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022393" y="603248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9-4421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级女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地面不整洁，床铺不整齐</a:t>
            </a:r>
            <a:endParaRPr lang="zh-CN" altLang="en-US" dirty="0"/>
          </a:p>
        </p:txBody>
      </p:sp>
      <p:pic>
        <p:nvPicPr>
          <p:cNvPr id="2" name="图片 1" descr="A177E7B05B78E7B87CA3752A92AC7F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315" y="871855"/>
            <a:ext cx="6788785" cy="509143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781853" y="5904847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12-342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zh-CN" altLang="en-US" dirty="0"/>
          </a:p>
          <a:p>
            <a:r>
              <a:rPr lang="zh-CN" altLang="en-US" dirty="0"/>
              <a:t>地面堆放杂物</a:t>
            </a:r>
            <a:endParaRPr lang="zh-CN" altLang="en-US" dirty="0"/>
          </a:p>
        </p:txBody>
      </p:sp>
      <p:pic>
        <p:nvPicPr>
          <p:cNvPr id="3" name="图片 2" descr="123da7bf3ff8ea13b10fc34828514e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535" y="909320"/>
            <a:ext cx="6380241" cy="478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5030773" y="5639417"/>
            <a:ext cx="4147821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11-657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地面堆放杂物</a:t>
            </a:r>
            <a:endParaRPr lang="zh-CN" altLang="en-US" dirty="0"/>
          </a:p>
          <a:p>
            <a:r>
              <a:rPr lang="zh-CN" altLang="en-US" dirty="0"/>
              <a:t>书桌杂乱</a:t>
            </a:r>
            <a:endParaRPr lang="zh-CN" altLang="en-US" dirty="0"/>
          </a:p>
        </p:txBody>
      </p:sp>
      <p:pic>
        <p:nvPicPr>
          <p:cNvPr id="3" name="图片 2" descr="045534fc53a762269c9e0a92eed2b8f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185" y="815340"/>
            <a:ext cx="6428213" cy="4824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700573" y="589278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12-438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阳台杂乱</a:t>
            </a:r>
            <a:endParaRPr lang="zh-CN" altLang="en-US" dirty="0"/>
          </a:p>
        </p:txBody>
      </p:sp>
      <p:pic>
        <p:nvPicPr>
          <p:cNvPr id="3" name="图片 2" descr="6bbdf303db602b3c1e5a503fb1a5d19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265" y="941705"/>
            <a:ext cx="6428213" cy="4824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 descr="f1363a139eea98f76ca1b44846a10f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855" y="912495"/>
            <a:ext cx="6428213" cy="482400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4700573" y="589278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12-439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书桌杂乱</a:t>
            </a:r>
            <a:endParaRPr lang="zh-CN" alt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 descr="423cc1cba87e2d22b501968a3970afc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185" y="803910"/>
            <a:ext cx="6428213" cy="482400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4700573" y="589278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12-441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地面堆放杂物</a:t>
            </a:r>
            <a:endParaRPr lang="zh-CN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45310" y="6014720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15-239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2023</a:t>
            </a:r>
            <a:r>
              <a:rPr lang="zh-CN" altLang="en-US" dirty="0">
                <a:sym typeface="+mn-ea"/>
              </a:rPr>
              <a:t>级女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930390" y="6014720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19-833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2023</a:t>
            </a:r>
            <a:r>
              <a:rPr lang="zh-CN" altLang="en-US" dirty="0">
                <a:sym typeface="+mn-ea"/>
              </a:rPr>
              <a:t>级男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pic>
        <p:nvPicPr>
          <p:cNvPr id="6" name="图片 5" descr="A1D7D7FDF04F6A52FE1D42392BB016A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75" y="899160"/>
            <a:ext cx="3618000" cy="4824000"/>
          </a:xfrm>
          <a:prstGeom prst="rect">
            <a:avLst/>
          </a:prstGeom>
        </p:spPr>
      </p:pic>
      <p:pic>
        <p:nvPicPr>
          <p:cNvPr id="7" name="图片 6" descr="8671C2C0DE6D2BAA40C68CE65DDE5DA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490" y="899160"/>
            <a:ext cx="3618000" cy="4824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 descr="86e01f5c89b890ed442eaf43e3fdc7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265" y="931545"/>
            <a:ext cx="6428213" cy="482400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4700573" y="589278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12-509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书桌杂乱，地面堆放杂物</a:t>
            </a:r>
            <a:endParaRPr lang="zh-CN" alt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 descr="2320b780ae57445ca94c2e58af23dc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265" y="873125"/>
            <a:ext cx="6428213" cy="482400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4700573" y="589278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12-520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书桌杂乱</a:t>
            </a:r>
            <a:endParaRPr lang="zh-CN" alt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 descr="A382B8DD36E605213054BFC1AB2D54B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908050"/>
            <a:ext cx="3622873" cy="482400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1528748" y="586992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12-622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凳子未归位</a:t>
            </a:r>
            <a:endParaRPr lang="zh-CN" altLang="en-US" dirty="0"/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6757338" y="586992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12-609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凳子未归位，书桌较乱</a:t>
            </a:r>
            <a:endParaRPr lang="zh-CN" altLang="en-US" dirty="0"/>
          </a:p>
        </p:txBody>
      </p:sp>
      <p:pic>
        <p:nvPicPr>
          <p:cNvPr id="4" name="图片 3" descr="06AC4E2DE3865328945CE8889DB18B1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6860" y="908050"/>
            <a:ext cx="3622873" cy="4824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 descr="6AE81D689C6FB7A5F67BDD7CC8BD5F8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740" y="872490"/>
            <a:ext cx="3622873" cy="482400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1528748" y="586992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12-603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凳子未归位，地面不整洁</a:t>
            </a:r>
            <a:endParaRPr lang="zh-CN" altLang="en-US" dirty="0"/>
          </a:p>
        </p:txBody>
      </p:sp>
      <p:pic>
        <p:nvPicPr>
          <p:cNvPr id="3" name="图片 2" descr="6D0BDDCFE13E74348EBB9785B8F132D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5715" y="872490"/>
            <a:ext cx="3622873" cy="482400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6578903" y="5869922"/>
            <a:ext cx="4147821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12-542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凳子未归位，地面不整洁，注意开门通风</a:t>
            </a:r>
            <a:endParaRPr lang="zh-CN" alt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700573" y="589278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9-4211</a:t>
            </a:r>
            <a:r>
              <a:rPr lang="zh-CN" altLang="en-US" dirty="0"/>
              <a:t>（</a:t>
            </a:r>
            <a:r>
              <a:rPr lang="en-US" altLang="zh-CN" dirty="0"/>
              <a:t>2020</a:t>
            </a:r>
            <a:r>
              <a:rPr lang="zh-CN" altLang="en-US" dirty="0"/>
              <a:t>级女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物品摆放不整齐</a:t>
            </a:r>
            <a:endParaRPr lang="zh-CN" altLang="en-US" dirty="0"/>
          </a:p>
        </p:txBody>
      </p:sp>
      <p:pic>
        <p:nvPicPr>
          <p:cNvPr id="3" name="图片 2" descr="IMG_20231128_093819_edit_284233290972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905" y="896620"/>
            <a:ext cx="3618000" cy="4824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1476043" y="5961997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9-431</a:t>
            </a:r>
            <a:r>
              <a:rPr lang="zh-CN" altLang="en-US" dirty="0"/>
              <a:t>（</a:t>
            </a:r>
            <a:r>
              <a:rPr lang="en-US" altLang="zh-CN" dirty="0"/>
              <a:t>2020</a:t>
            </a:r>
            <a:r>
              <a:rPr lang="zh-CN" altLang="en-US" dirty="0"/>
              <a:t>级女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门口堆放杂物，地面不整洁</a:t>
            </a:r>
            <a:endParaRPr lang="zh-CN" altLang="en-US" dirty="0"/>
          </a:p>
        </p:txBody>
      </p:sp>
      <p:pic>
        <p:nvPicPr>
          <p:cNvPr id="3" name="图片 2" descr="IMG_20231128_094314_edit_290194347966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635" y="1068705"/>
            <a:ext cx="3618000" cy="4824000"/>
          </a:xfrm>
          <a:prstGeom prst="rect">
            <a:avLst/>
          </a:prstGeom>
        </p:spPr>
      </p:pic>
      <p:pic>
        <p:nvPicPr>
          <p:cNvPr id="4" name="图片 3" descr="IMG_20231128_094531_edit_290475432580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4460" y="1068705"/>
            <a:ext cx="3618000" cy="482400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6387133" y="5961997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9-4321</a:t>
            </a:r>
            <a:r>
              <a:rPr lang="zh-CN" altLang="en-US" dirty="0"/>
              <a:t>（</a:t>
            </a:r>
            <a:r>
              <a:rPr lang="en-US" altLang="zh-CN" dirty="0"/>
              <a:t>2020</a:t>
            </a:r>
            <a:r>
              <a:rPr lang="zh-CN" altLang="en-US" dirty="0"/>
              <a:t>级女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地面不整洁</a:t>
            </a:r>
            <a:endParaRPr lang="zh-CN" alt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700573" y="589278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17-701</a:t>
            </a:r>
            <a:r>
              <a:rPr lang="zh-CN" altLang="en-US" dirty="0"/>
              <a:t>（</a:t>
            </a:r>
            <a:r>
              <a:rPr lang="en-US" altLang="zh-CN" dirty="0"/>
              <a:t>2020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地面堆放杂物</a:t>
            </a:r>
            <a:endParaRPr lang="zh-CN" altLang="en-US" dirty="0"/>
          </a:p>
        </p:txBody>
      </p:sp>
      <p:pic>
        <p:nvPicPr>
          <p:cNvPr id="15" name="图片 14" descr="17-7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615" y="769620"/>
            <a:ext cx="6476704" cy="4824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700573" y="589278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17-703</a:t>
            </a:r>
            <a:r>
              <a:rPr lang="zh-CN" altLang="en-US" dirty="0"/>
              <a:t>（</a:t>
            </a:r>
            <a:r>
              <a:rPr lang="en-US" altLang="zh-CN" dirty="0"/>
              <a:t>2020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地面杂乱，床边挂满杂物</a:t>
            </a:r>
            <a:endParaRPr lang="zh-CN" altLang="en-US" dirty="0"/>
          </a:p>
        </p:txBody>
      </p:sp>
      <p:pic>
        <p:nvPicPr>
          <p:cNvPr id="3" name="图片 2" descr="17-7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615" y="791845"/>
            <a:ext cx="6476704" cy="4824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700573" y="589278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17-713</a:t>
            </a:r>
            <a:r>
              <a:rPr lang="zh-CN" altLang="en-US" dirty="0"/>
              <a:t>（</a:t>
            </a:r>
            <a:r>
              <a:rPr lang="en-US" altLang="zh-CN" dirty="0"/>
              <a:t>2020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凳子堆放杂物，地面不整洁</a:t>
            </a:r>
            <a:endParaRPr lang="zh-CN" altLang="en-US" dirty="0"/>
          </a:p>
        </p:txBody>
      </p:sp>
      <p:pic>
        <p:nvPicPr>
          <p:cNvPr id="3" name="图片 2" descr="17-7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838200"/>
            <a:ext cx="6476704" cy="4824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700573" y="589278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17-713</a:t>
            </a:r>
            <a:r>
              <a:rPr lang="zh-CN" altLang="en-US" dirty="0"/>
              <a:t>（</a:t>
            </a:r>
            <a:r>
              <a:rPr lang="en-US" altLang="zh-CN" dirty="0"/>
              <a:t>2020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阳台扔烟头</a:t>
            </a:r>
            <a:endParaRPr lang="zh-CN" altLang="en-US" dirty="0"/>
          </a:p>
        </p:txBody>
      </p:sp>
      <p:pic>
        <p:nvPicPr>
          <p:cNvPr id="2" name="图片 1" descr="17-713阳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895985"/>
            <a:ext cx="6476704" cy="4824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45310" y="6014720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19-825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2023</a:t>
            </a:r>
            <a:r>
              <a:rPr lang="zh-CN" altLang="en-US" dirty="0">
                <a:sym typeface="+mn-ea"/>
              </a:rPr>
              <a:t>级男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488430" y="6014720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19-817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2023</a:t>
            </a:r>
            <a:r>
              <a:rPr lang="zh-CN" altLang="en-US" dirty="0">
                <a:sym typeface="+mn-ea"/>
              </a:rPr>
              <a:t>级男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pic>
        <p:nvPicPr>
          <p:cNvPr id="6" name="图片 5" descr="BF620BB2D1639A70D800A782D49C168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475" y="899160"/>
            <a:ext cx="3618000" cy="4824000"/>
          </a:xfrm>
          <a:prstGeom prst="rect">
            <a:avLst/>
          </a:prstGeom>
        </p:spPr>
      </p:pic>
      <p:pic>
        <p:nvPicPr>
          <p:cNvPr id="7" name="图片 6" descr="726AAEC1B55FA7596B64ACEA31A268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855" y="899160"/>
            <a:ext cx="3618000" cy="4824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700573" y="589278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17-729</a:t>
            </a:r>
            <a:r>
              <a:rPr lang="zh-CN" altLang="en-US" dirty="0"/>
              <a:t>（</a:t>
            </a:r>
            <a:r>
              <a:rPr lang="en-US" altLang="zh-CN" dirty="0"/>
              <a:t>2020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地面不整洁</a:t>
            </a:r>
            <a:endParaRPr lang="zh-CN" altLang="en-US" dirty="0"/>
          </a:p>
        </p:txBody>
      </p:sp>
      <p:pic>
        <p:nvPicPr>
          <p:cNvPr id="2" name="图片 1" descr="17-7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025" y="942340"/>
            <a:ext cx="3593028" cy="4824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700573" y="589278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17-735</a:t>
            </a:r>
            <a:r>
              <a:rPr lang="zh-CN" altLang="en-US" dirty="0"/>
              <a:t>（</a:t>
            </a:r>
            <a:r>
              <a:rPr lang="en-US" altLang="zh-CN" dirty="0"/>
              <a:t>2020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地面堆放杂物</a:t>
            </a:r>
            <a:endParaRPr lang="zh-CN" altLang="en-US" dirty="0"/>
          </a:p>
        </p:txBody>
      </p:sp>
      <p:pic>
        <p:nvPicPr>
          <p:cNvPr id="2" name="图片 1" descr="17-7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185" y="1016635"/>
            <a:ext cx="3593028" cy="4824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700573" y="589278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17-737</a:t>
            </a:r>
            <a:r>
              <a:rPr lang="zh-CN" altLang="en-US" dirty="0"/>
              <a:t>（</a:t>
            </a:r>
            <a:r>
              <a:rPr lang="en-US" altLang="zh-CN" dirty="0"/>
              <a:t>2020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地面不整洁</a:t>
            </a:r>
            <a:endParaRPr lang="zh-CN" altLang="en-US" dirty="0"/>
          </a:p>
        </p:txBody>
      </p:sp>
      <p:pic>
        <p:nvPicPr>
          <p:cNvPr id="2" name="图片 1" descr="17-7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025" y="920115"/>
            <a:ext cx="3593028" cy="4824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45310" y="6014720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19-813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2023</a:t>
            </a:r>
            <a:r>
              <a:rPr lang="zh-CN" altLang="en-US" dirty="0">
                <a:sym typeface="+mn-ea"/>
              </a:rPr>
              <a:t>级男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895465" y="6014720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19-856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2023</a:t>
            </a:r>
            <a:r>
              <a:rPr lang="zh-CN" altLang="en-US" dirty="0">
                <a:sym typeface="+mn-ea"/>
              </a:rPr>
              <a:t>级男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pic>
        <p:nvPicPr>
          <p:cNvPr id="6" name="图片 5" descr="5D799459FC59BCBE78F62FFBAF6458B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820" y="1016635"/>
            <a:ext cx="3618000" cy="4824000"/>
          </a:xfrm>
          <a:prstGeom prst="rect">
            <a:avLst/>
          </a:prstGeom>
        </p:spPr>
      </p:pic>
      <p:pic>
        <p:nvPicPr>
          <p:cNvPr id="7" name="图片 6" descr="115F33082EDFC94F07BE38D32A1229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600" y="1017270"/>
            <a:ext cx="2227141" cy="4824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80615" y="6083935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19-853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2023</a:t>
            </a:r>
            <a:r>
              <a:rPr lang="zh-CN" altLang="en-US" dirty="0">
                <a:sym typeface="+mn-ea"/>
              </a:rPr>
              <a:t>级男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531100" y="6083935"/>
            <a:ext cx="252793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11-668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2022</a:t>
            </a:r>
            <a:r>
              <a:rPr lang="zh-CN" altLang="en-US" dirty="0">
                <a:sym typeface="+mn-ea"/>
              </a:rPr>
              <a:t>级男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pic>
        <p:nvPicPr>
          <p:cNvPr id="6" name="图片 5" descr="A9809BD5F8156D389C68349E77A351E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260" y="933450"/>
            <a:ext cx="2227141" cy="4824000"/>
          </a:xfrm>
          <a:prstGeom prst="rect">
            <a:avLst/>
          </a:prstGeom>
        </p:spPr>
      </p:pic>
      <p:pic>
        <p:nvPicPr>
          <p:cNvPr id="7" name="图片 6" descr="08BDFA2A97E27A524421F575B5A2EBD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680" y="861695"/>
            <a:ext cx="3619218" cy="4824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791335" y="6083935"/>
            <a:ext cx="252793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11-666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2022</a:t>
            </a:r>
            <a:r>
              <a:rPr lang="zh-CN" altLang="en-US" dirty="0">
                <a:sym typeface="+mn-ea"/>
              </a:rPr>
              <a:t>级男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686550" y="6083935"/>
            <a:ext cx="252793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11-509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2022</a:t>
            </a:r>
            <a:r>
              <a:rPr lang="zh-CN" altLang="en-US" dirty="0">
                <a:sym typeface="+mn-ea"/>
              </a:rPr>
              <a:t>级男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pic>
        <p:nvPicPr>
          <p:cNvPr id="6" name="图片 5" descr="4F39BFC3396216E995563579A70935A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840" y="896620"/>
            <a:ext cx="3619218" cy="4824000"/>
          </a:xfrm>
          <a:prstGeom prst="rect">
            <a:avLst/>
          </a:prstGeom>
        </p:spPr>
      </p:pic>
      <p:pic>
        <p:nvPicPr>
          <p:cNvPr id="7" name="图片 6" descr="A3F3D8DBAD93E0DCD3411459C732345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855" y="896620"/>
            <a:ext cx="3619218" cy="4824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22800" y="5956935"/>
            <a:ext cx="252793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11-502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2022</a:t>
            </a:r>
            <a:r>
              <a:rPr lang="zh-CN" altLang="en-US" dirty="0">
                <a:sym typeface="+mn-ea"/>
              </a:rPr>
              <a:t>级男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pic>
        <p:nvPicPr>
          <p:cNvPr id="6" name="图片 5" descr="B00D7F38DF7B8C5F78552D53CC8FABF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960" y="899160"/>
            <a:ext cx="3619218" cy="4824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FULL_TEXT_BEAUTIFY_COPY_ID" val="45"/>
</p:tagLst>
</file>

<file path=ppt/tags/tag100.xml><?xml version="1.0" encoding="utf-8"?>
<p:tagLst xmlns:p="http://schemas.openxmlformats.org/presentationml/2006/main">
  <p:tag name="KSO_WM_FULL_TEXT_BEAUTIFY_COPY_ID" val="6"/>
</p:tagLst>
</file>

<file path=ppt/tags/tag101.xml><?xml version="1.0" encoding="utf-8"?>
<p:tagLst xmlns:p="http://schemas.openxmlformats.org/presentationml/2006/main">
  <p:tag name="KSO_WM_FULL_TEXT_BEAUTIFY_COPY_ID" val="45"/>
</p:tagLst>
</file>

<file path=ppt/tags/tag102.xml><?xml version="1.0" encoding="utf-8"?>
<p:tagLst xmlns:p="http://schemas.openxmlformats.org/presentationml/2006/main">
  <p:tag name="KSO_WM_FULL_TEXT_BEAUTIFY_COPY_ID" val="6"/>
</p:tagLst>
</file>

<file path=ppt/tags/tag11.xml><?xml version="1.0" encoding="utf-8"?>
<p:tagLst xmlns:p="http://schemas.openxmlformats.org/presentationml/2006/main">
  <p:tag name="KSO_WM_FULL_TEXT_BEAUTIFY_COPY_ID" val="45"/>
</p:tagLst>
</file>

<file path=ppt/tags/tag12.xml><?xml version="1.0" encoding="utf-8"?>
<p:tagLst xmlns:p="http://schemas.openxmlformats.org/presentationml/2006/main">
  <p:tag name="KSO_WM_FULL_TEXT_BEAUTIFY_COPY_ID" val="45"/>
</p:tagLst>
</file>

<file path=ppt/tags/tag13.xml><?xml version="1.0" encoding="utf-8"?>
<p:tagLst xmlns:p="http://schemas.openxmlformats.org/presentationml/2006/main">
  <p:tag name="KSO_WM_FULL_TEXT_BEAUTIFY_COPY_ID" val="45"/>
</p:tagLst>
</file>

<file path=ppt/tags/tag14.xml><?xml version="1.0" encoding="utf-8"?>
<p:tagLst xmlns:p="http://schemas.openxmlformats.org/presentationml/2006/main">
  <p:tag name="KSO_WM_FULL_TEXT_BEAUTIFY_COPY_ID" val="45"/>
</p:tagLst>
</file>

<file path=ppt/tags/tag15.xml><?xml version="1.0" encoding="utf-8"?>
<p:tagLst xmlns:p="http://schemas.openxmlformats.org/presentationml/2006/main">
  <p:tag name="KSO_WM_FULL_TEXT_BEAUTIFY_COPY_ID" val="45"/>
</p:tagLst>
</file>

<file path=ppt/tags/tag16.xml><?xml version="1.0" encoding="utf-8"?>
<p:tagLst xmlns:p="http://schemas.openxmlformats.org/presentationml/2006/main">
  <p:tag name="KSO_WM_FULL_TEXT_BEAUTIFY_COPY_ID" val="45"/>
</p:tagLst>
</file>

<file path=ppt/tags/tag17.xml><?xml version="1.0" encoding="utf-8"?>
<p:tagLst xmlns:p="http://schemas.openxmlformats.org/presentationml/2006/main">
  <p:tag name="KSO_WM_FULL_TEXT_BEAUTIFY_COPY_ID" val="45"/>
</p:tagLst>
</file>

<file path=ppt/tags/tag18.xml><?xml version="1.0" encoding="utf-8"?>
<p:tagLst xmlns:p="http://schemas.openxmlformats.org/presentationml/2006/main">
  <p:tag name="KSO_WM_FULL_TEXT_BEAUTIFY_COPY_ID" val="45"/>
</p:tagLst>
</file>

<file path=ppt/tags/tag19.xml><?xml version="1.0" encoding="utf-8"?>
<p:tagLst xmlns:p="http://schemas.openxmlformats.org/presentationml/2006/main">
  <p:tag name="KSO_WM_FULL_TEXT_BEAUTIFY_COPY_ID" val="45"/>
</p:tagLst>
</file>

<file path=ppt/tags/tag2.xml><?xml version="1.0" encoding="utf-8"?>
<p:tagLst xmlns:p="http://schemas.openxmlformats.org/presentationml/2006/main">
  <p:tag name="KSO_WM_FULL_TEXT_BEAUTIFY_COPY_ID" val="18435"/>
</p:tagLst>
</file>

<file path=ppt/tags/tag20.xml><?xml version="1.0" encoding="utf-8"?>
<p:tagLst xmlns:p="http://schemas.openxmlformats.org/presentationml/2006/main">
  <p:tag name="KSO_WM_FULL_TEXT_BEAUTIFY_COPY_ID" val="45"/>
</p:tagLst>
</file>

<file path=ppt/tags/tag21.xml><?xml version="1.0" encoding="utf-8"?>
<p:tagLst xmlns:p="http://schemas.openxmlformats.org/presentationml/2006/main">
  <p:tag name="KSO_WM_FULL_TEXT_BEAUTIFY_COPY_ID" val="45"/>
</p:tagLst>
</file>

<file path=ppt/tags/tag22.xml><?xml version="1.0" encoding="utf-8"?>
<p:tagLst xmlns:p="http://schemas.openxmlformats.org/presentationml/2006/main">
  <p:tag name="KSO_WM_FULL_TEXT_BEAUTIFY_COPY_ID" val="45"/>
</p:tagLst>
</file>

<file path=ppt/tags/tag23.xml><?xml version="1.0" encoding="utf-8"?>
<p:tagLst xmlns:p="http://schemas.openxmlformats.org/presentationml/2006/main">
  <p:tag name="KSO_WM_FULL_TEXT_BEAUTIFY_COPY_ID" val="45"/>
</p:tagLst>
</file>

<file path=ppt/tags/tag24.xml><?xml version="1.0" encoding="utf-8"?>
<p:tagLst xmlns:p="http://schemas.openxmlformats.org/presentationml/2006/main">
  <p:tag name="KSO_WM_FULL_TEXT_BEAUTIFY_COPY_ID" val="45"/>
</p:tagLst>
</file>

<file path=ppt/tags/tag25.xml><?xml version="1.0" encoding="utf-8"?>
<p:tagLst xmlns:p="http://schemas.openxmlformats.org/presentationml/2006/main">
  <p:tag name="KSO_WM_FULL_TEXT_BEAUTIFY_COPY_ID" val="45"/>
</p:tagLst>
</file>

<file path=ppt/tags/tag26.xml><?xml version="1.0" encoding="utf-8"?>
<p:tagLst xmlns:p="http://schemas.openxmlformats.org/presentationml/2006/main">
  <p:tag name="KSO_WM_FULL_TEXT_BEAUTIFY_COPY_ID" val="6"/>
</p:tagLst>
</file>

<file path=ppt/tags/tag27.xml><?xml version="1.0" encoding="utf-8"?>
<p:tagLst xmlns:p="http://schemas.openxmlformats.org/presentationml/2006/main">
  <p:tag name="KSO_WM_FULL_TEXT_BEAUTIFY_COPY_ID" val="45"/>
</p:tagLst>
</file>

<file path=ppt/tags/tag28.xml><?xml version="1.0" encoding="utf-8"?>
<p:tagLst xmlns:p="http://schemas.openxmlformats.org/presentationml/2006/main">
  <p:tag name="KSO_WM_FULL_TEXT_BEAUTIFY_COPY_ID" val="6"/>
</p:tagLst>
</file>

<file path=ppt/tags/tag29.xml><?xml version="1.0" encoding="utf-8"?>
<p:tagLst xmlns:p="http://schemas.openxmlformats.org/presentationml/2006/main">
  <p:tag name="KSO_WM_FULL_TEXT_BEAUTIFY_COPY_ID" val="45"/>
</p:tagLst>
</file>

<file path=ppt/tags/tag3.xml><?xml version="1.0" encoding="utf-8"?>
<p:tagLst xmlns:p="http://schemas.openxmlformats.org/presentationml/2006/main">
  <p:tag name="KSO_WM_FULL_TEXT_BEAUTIFY_COPY_ID" val="18436"/>
</p:tagLst>
</file>

<file path=ppt/tags/tag30.xml><?xml version="1.0" encoding="utf-8"?>
<p:tagLst xmlns:p="http://schemas.openxmlformats.org/presentationml/2006/main">
  <p:tag name="KSO_WM_FULL_TEXT_BEAUTIFY_COPY_ID" val="6"/>
</p:tagLst>
</file>

<file path=ppt/tags/tag31.xml><?xml version="1.0" encoding="utf-8"?>
<p:tagLst xmlns:p="http://schemas.openxmlformats.org/presentationml/2006/main">
  <p:tag name="KSO_WM_FULL_TEXT_BEAUTIFY_COPY_ID" val="45"/>
</p:tagLst>
</file>

<file path=ppt/tags/tag32.xml><?xml version="1.0" encoding="utf-8"?>
<p:tagLst xmlns:p="http://schemas.openxmlformats.org/presentationml/2006/main">
  <p:tag name="KSO_WM_FULL_TEXT_BEAUTIFY_COPY_ID" val="6"/>
</p:tagLst>
</file>

<file path=ppt/tags/tag33.xml><?xml version="1.0" encoding="utf-8"?>
<p:tagLst xmlns:p="http://schemas.openxmlformats.org/presentationml/2006/main">
  <p:tag name="KSO_WM_FULL_TEXT_BEAUTIFY_COPY_ID" val="6"/>
</p:tagLst>
</file>

<file path=ppt/tags/tag34.xml><?xml version="1.0" encoding="utf-8"?>
<p:tagLst xmlns:p="http://schemas.openxmlformats.org/presentationml/2006/main">
  <p:tag name="KSO_WM_FULL_TEXT_BEAUTIFY_COPY_ID" val="45"/>
</p:tagLst>
</file>

<file path=ppt/tags/tag35.xml><?xml version="1.0" encoding="utf-8"?>
<p:tagLst xmlns:p="http://schemas.openxmlformats.org/presentationml/2006/main">
  <p:tag name="KSO_WM_FULL_TEXT_BEAUTIFY_COPY_ID" val="6"/>
</p:tagLst>
</file>

<file path=ppt/tags/tag36.xml><?xml version="1.0" encoding="utf-8"?>
<p:tagLst xmlns:p="http://schemas.openxmlformats.org/presentationml/2006/main">
  <p:tag name="KSO_WM_FULL_TEXT_BEAUTIFY_COPY_ID" val="6"/>
</p:tagLst>
</file>

<file path=ppt/tags/tag37.xml><?xml version="1.0" encoding="utf-8"?>
<p:tagLst xmlns:p="http://schemas.openxmlformats.org/presentationml/2006/main">
  <p:tag name="KSO_WM_FULL_TEXT_BEAUTIFY_COPY_ID" val="45"/>
</p:tagLst>
</file>

<file path=ppt/tags/tag38.xml><?xml version="1.0" encoding="utf-8"?>
<p:tagLst xmlns:p="http://schemas.openxmlformats.org/presentationml/2006/main">
  <p:tag name="KSO_WM_FULL_TEXT_BEAUTIFY_COPY_ID" val="6"/>
</p:tagLst>
</file>

<file path=ppt/tags/tag39.xml><?xml version="1.0" encoding="utf-8"?>
<p:tagLst xmlns:p="http://schemas.openxmlformats.org/presentationml/2006/main">
  <p:tag name="KSO_WM_FULL_TEXT_BEAUTIFY_COPY_ID" val="6"/>
</p:tagLst>
</file>

<file path=ppt/tags/tag4.xml><?xml version="1.0" encoding="utf-8"?>
<p:tagLst xmlns:p="http://schemas.openxmlformats.org/presentationml/2006/main">
  <p:tag name="KSO_WM_FULL_TEXT_BEAUTIFY_COPY_ID" val="17"/>
</p:tagLst>
</file>

<file path=ppt/tags/tag40.xml><?xml version="1.0" encoding="utf-8"?>
<p:tagLst xmlns:p="http://schemas.openxmlformats.org/presentationml/2006/main">
  <p:tag name="KSO_WM_FULL_TEXT_BEAUTIFY_COPY_ID" val="45"/>
</p:tagLst>
</file>

<file path=ppt/tags/tag41.xml><?xml version="1.0" encoding="utf-8"?>
<p:tagLst xmlns:p="http://schemas.openxmlformats.org/presentationml/2006/main">
  <p:tag name="KSO_WM_FULL_TEXT_BEAUTIFY_COPY_ID" val="6"/>
</p:tagLst>
</file>

<file path=ppt/tags/tag42.xml><?xml version="1.0" encoding="utf-8"?>
<p:tagLst xmlns:p="http://schemas.openxmlformats.org/presentationml/2006/main">
  <p:tag name="KSO_WM_FULL_TEXT_BEAUTIFY_COPY_ID" val="45"/>
</p:tagLst>
</file>

<file path=ppt/tags/tag43.xml><?xml version="1.0" encoding="utf-8"?>
<p:tagLst xmlns:p="http://schemas.openxmlformats.org/presentationml/2006/main">
  <p:tag name="KSO_WM_FULL_TEXT_BEAUTIFY_COPY_ID" val="6"/>
</p:tagLst>
</file>

<file path=ppt/tags/tag44.xml><?xml version="1.0" encoding="utf-8"?>
<p:tagLst xmlns:p="http://schemas.openxmlformats.org/presentationml/2006/main">
  <p:tag name="KSO_WM_FULL_TEXT_BEAUTIFY_COPY_ID" val="6"/>
</p:tagLst>
</file>

<file path=ppt/tags/tag45.xml><?xml version="1.0" encoding="utf-8"?>
<p:tagLst xmlns:p="http://schemas.openxmlformats.org/presentationml/2006/main">
  <p:tag name="KSO_WM_FULL_TEXT_BEAUTIFY_COPY_ID" val="45"/>
</p:tagLst>
</file>

<file path=ppt/tags/tag46.xml><?xml version="1.0" encoding="utf-8"?>
<p:tagLst xmlns:p="http://schemas.openxmlformats.org/presentationml/2006/main">
  <p:tag name="KSO_WM_FULL_TEXT_BEAUTIFY_COPY_ID" val="6"/>
</p:tagLst>
</file>

<file path=ppt/tags/tag47.xml><?xml version="1.0" encoding="utf-8"?>
<p:tagLst xmlns:p="http://schemas.openxmlformats.org/presentationml/2006/main">
  <p:tag name="KSO_WM_FULL_TEXT_BEAUTIFY_COPY_ID" val="45"/>
</p:tagLst>
</file>

<file path=ppt/tags/tag48.xml><?xml version="1.0" encoding="utf-8"?>
<p:tagLst xmlns:p="http://schemas.openxmlformats.org/presentationml/2006/main">
  <p:tag name="KSO_WM_FULL_TEXT_BEAUTIFY_COPY_ID" val="6"/>
</p:tagLst>
</file>

<file path=ppt/tags/tag49.xml><?xml version="1.0" encoding="utf-8"?>
<p:tagLst xmlns:p="http://schemas.openxmlformats.org/presentationml/2006/main">
  <p:tag name="KSO_WM_FULL_TEXT_BEAUTIFY_COPY_ID" val="45"/>
</p:tagLst>
</file>

<file path=ppt/tags/tag5.xml><?xml version="1.0" encoding="utf-8"?>
<p:tagLst xmlns:p="http://schemas.openxmlformats.org/presentationml/2006/main">
  <p:tag name="KSO_WM_FULL_TEXT_BEAUTIFY_COPY_ID" val="18"/>
</p:tagLst>
</file>

<file path=ppt/tags/tag50.xml><?xml version="1.0" encoding="utf-8"?>
<p:tagLst xmlns:p="http://schemas.openxmlformats.org/presentationml/2006/main">
  <p:tag name="KSO_WM_FULL_TEXT_BEAUTIFY_COPY_ID" val="6"/>
</p:tagLst>
</file>

<file path=ppt/tags/tag51.xml><?xml version="1.0" encoding="utf-8"?>
<p:tagLst xmlns:p="http://schemas.openxmlformats.org/presentationml/2006/main">
  <p:tag name="KSO_WM_FULL_TEXT_BEAUTIFY_COPY_ID" val="45"/>
</p:tagLst>
</file>

<file path=ppt/tags/tag52.xml><?xml version="1.0" encoding="utf-8"?>
<p:tagLst xmlns:p="http://schemas.openxmlformats.org/presentationml/2006/main">
  <p:tag name="KSO_WM_FULL_TEXT_BEAUTIFY_COPY_ID" val="6"/>
</p:tagLst>
</file>

<file path=ppt/tags/tag53.xml><?xml version="1.0" encoding="utf-8"?>
<p:tagLst xmlns:p="http://schemas.openxmlformats.org/presentationml/2006/main">
  <p:tag name="KSO_WM_FULL_TEXT_BEAUTIFY_COPY_ID" val="45"/>
</p:tagLst>
</file>

<file path=ppt/tags/tag54.xml><?xml version="1.0" encoding="utf-8"?>
<p:tagLst xmlns:p="http://schemas.openxmlformats.org/presentationml/2006/main">
  <p:tag name="KSO_WM_FULL_TEXT_BEAUTIFY_COPY_ID" val="6"/>
</p:tagLst>
</file>

<file path=ppt/tags/tag55.xml><?xml version="1.0" encoding="utf-8"?>
<p:tagLst xmlns:p="http://schemas.openxmlformats.org/presentationml/2006/main">
  <p:tag name="KSO_WM_FULL_TEXT_BEAUTIFY_COPY_ID" val="45"/>
</p:tagLst>
</file>

<file path=ppt/tags/tag56.xml><?xml version="1.0" encoding="utf-8"?>
<p:tagLst xmlns:p="http://schemas.openxmlformats.org/presentationml/2006/main">
  <p:tag name="KSO_WM_FULL_TEXT_BEAUTIFY_COPY_ID" val="6"/>
</p:tagLst>
</file>

<file path=ppt/tags/tag57.xml><?xml version="1.0" encoding="utf-8"?>
<p:tagLst xmlns:p="http://schemas.openxmlformats.org/presentationml/2006/main">
  <p:tag name="KSO_WM_FULL_TEXT_BEAUTIFY_COPY_ID" val="45"/>
</p:tagLst>
</file>

<file path=ppt/tags/tag58.xml><?xml version="1.0" encoding="utf-8"?>
<p:tagLst xmlns:p="http://schemas.openxmlformats.org/presentationml/2006/main">
  <p:tag name="KSO_WM_FULL_TEXT_BEAUTIFY_COPY_ID" val="6"/>
</p:tagLst>
</file>

<file path=ppt/tags/tag59.xml><?xml version="1.0" encoding="utf-8"?>
<p:tagLst xmlns:p="http://schemas.openxmlformats.org/presentationml/2006/main">
  <p:tag name="KSO_WM_FULL_TEXT_BEAUTIFY_COPY_ID" val="6"/>
</p:tagLst>
</file>

<file path=ppt/tags/tag6.xml><?xml version="1.0" encoding="utf-8"?>
<p:tagLst xmlns:p="http://schemas.openxmlformats.org/presentationml/2006/main">
  <p:tag name="KSO_WM_FULL_TEXT_BEAUTIFY_COPY_ID" val="20"/>
</p:tagLst>
</file>

<file path=ppt/tags/tag60.xml><?xml version="1.0" encoding="utf-8"?>
<p:tagLst xmlns:p="http://schemas.openxmlformats.org/presentationml/2006/main">
  <p:tag name="KSO_WM_FULL_TEXT_BEAUTIFY_COPY_ID" val="45"/>
</p:tagLst>
</file>

<file path=ppt/tags/tag61.xml><?xml version="1.0" encoding="utf-8"?>
<p:tagLst xmlns:p="http://schemas.openxmlformats.org/presentationml/2006/main">
  <p:tag name="KSO_WM_FULL_TEXT_BEAUTIFY_COPY_ID" val="6"/>
</p:tagLst>
</file>

<file path=ppt/tags/tag62.xml><?xml version="1.0" encoding="utf-8"?>
<p:tagLst xmlns:p="http://schemas.openxmlformats.org/presentationml/2006/main">
  <p:tag name="KSO_WM_FULL_TEXT_BEAUTIFY_COPY_ID" val="45"/>
</p:tagLst>
</file>

<file path=ppt/tags/tag63.xml><?xml version="1.0" encoding="utf-8"?>
<p:tagLst xmlns:p="http://schemas.openxmlformats.org/presentationml/2006/main">
  <p:tag name="KSO_WM_FULL_TEXT_BEAUTIFY_COPY_ID" val="6"/>
</p:tagLst>
</file>

<file path=ppt/tags/tag64.xml><?xml version="1.0" encoding="utf-8"?>
<p:tagLst xmlns:p="http://schemas.openxmlformats.org/presentationml/2006/main">
  <p:tag name="KSO_WM_FULL_TEXT_BEAUTIFY_COPY_ID" val="45"/>
</p:tagLst>
</file>

<file path=ppt/tags/tag65.xml><?xml version="1.0" encoding="utf-8"?>
<p:tagLst xmlns:p="http://schemas.openxmlformats.org/presentationml/2006/main">
  <p:tag name="KSO_WM_FULL_TEXT_BEAUTIFY_COPY_ID" val="6"/>
</p:tagLst>
</file>

<file path=ppt/tags/tag66.xml><?xml version="1.0" encoding="utf-8"?>
<p:tagLst xmlns:p="http://schemas.openxmlformats.org/presentationml/2006/main">
  <p:tag name="KSO_WM_FULL_TEXT_BEAUTIFY_COPY_ID" val="45"/>
</p:tagLst>
</file>

<file path=ppt/tags/tag67.xml><?xml version="1.0" encoding="utf-8"?>
<p:tagLst xmlns:p="http://schemas.openxmlformats.org/presentationml/2006/main">
  <p:tag name="KSO_WM_FULL_TEXT_BEAUTIFY_COPY_ID" val="6"/>
</p:tagLst>
</file>

<file path=ppt/tags/tag68.xml><?xml version="1.0" encoding="utf-8"?>
<p:tagLst xmlns:p="http://schemas.openxmlformats.org/presentationml/2006/main">
  <p:tag name="KSO_WM_FULL_TEXT_BEAUTIFY_COPY_ID" val="45"/>
</p:tagLst>
</file>

<file path=ppt/tags/tag69.xml><?xml version="1.0" encoding="utf-8"?>
<p:tagLst xmlns:p="http://schemas.openxmlformats.org/presentationml/2006/main">
  <p:tag name="KSO_WM_FULL_TEXT_BEAUTIFY_COPY_ID" val="6"/>
</p:tagLst>
</file>

<file path=ppt/tags/tag7.xml><?xml version="1.0" encoding="utf-8"?>
<p:tagLst xmlns:p="http://schemas.openxmlformats.org/presentationml/2006/main">
  <p:tag name="KSO_WM_FULL_TEXT_BEAUTIFY_COPY_ID" val="21"/>
</p:tagLst>
</file>

<file path=ppt/tags/tag70.xml><?xml version="1.0" encoding="utf-8"?>
<p:tagLst xmlns:p="http://schemas.openxmlformats.org/presentationml/2006/main">
  <p:tag name="KSO_WM_FULL_TEXT_BEAUTIFY_COPY_ID" val="45"/>
</p:tagLst>
</file>

<file path=ppt/tags/tag71.xml><?xml version="1.0" encoding="utf-8"?>
<p:tagLst xmlns:p="http://schemas.openxmlformats.org/presentationml/2006/main">
  <p:tag name="KSO_WM_FULL_TEXT_BEAUTIFY_COPY_ID" val="6"/>
</p:tagLst>
</file>

<file path=ppt/tags/tag72.xml><?xml version="1.0" encoding="utf-8"?>
<p:tagLst xmlns:p="http://schemas.openxmlformats.org/presentationml/2006/main">
  <p:tag name="KSO_WM_FULL_TEXT_BEAUTIFY_COPY_ID" val="45"/>
</p:tagLst>
</file>

<file path=ppt/tags/tag73.xml><?xml version="1.0" encoding="utf-8"?>
<p:tagLst xmlns:p="http://schemas.openxmlformats.org/presentationml/2006/main">
  <p:tag name="KSO_WM_FULL_TEXT_BEAUTIFY_COPY_ID" val="6"/>
</p:tagLst>
</file>

<file path=ppt/tags/tag74.xml><?xml version="1.0" encoding="utf-8"?>
<p:tagLst xmlns:p="http://schemas.openxmlformats.org/presentationml/2006/main">
  <p:tag name="KSO_WM_FULL_TEXT_BEAUTIFY_COPY_ID" val="45"/>
</p:tagLst>
</file>

<file path=ppt/tags/tag75.xml><?xml version="1.0" encoding="utf-8"?>
<p:tagLst xmlns:p="http://schemas.openxmlformats.org/presentationml/2006/main">
  <p:tag name="KSO_WM_FULL_TEXT_BEAUTIFY_COPY_ID" val="6"/>
</p:tagLst>
</file>

<file path=ppt/tags/tag76.xml><?xml version="1.0" encoding="utf-8"?>
<p:tagLst xmlns:p="http://schemas.openxmlformats.org/presentationml/2006/main">
  <p:tag name="KSO_WM_FULL_TEXT_BEAUTIFY_COPY_ID" val="45"/>
</p:tagLst>
</file>

<file path=ppt/tags/tag77.xml><?xml version="1.0" encoding="utf-8"?>
<p:tagLst xmlns:p="http://schemas.openxmlformats.org/presentationml/2006/main">
  <p:tag name="KSO_WM_FULL_TEXT_BEAUTIFY_COPY_ID" val="6"/>
</p:tagLst>
</file>

<file path=ppt/tags/tag78.xml><?xml version="1.0" encoding="utf-8"?>
<p:tagLst xmlns:p="http://schemas.openxmlformats.org/presentationml/2006/main">
  <p:tag name="KSO_WM_FULL_TEXT_BEAUTIFY_COPY_ID" val="45"/>
</p:tagLst>
</file>

<file path=ppt/tags/tag79.xml><?xml version="1.0" encoding="utf-8"?>
<p:tagLst xmlns:p="http://schemas.openxmlformats.org/presentationml/2006/main">
  <p:tag name="KSO_WM_FULL_TEXT_BEAUTIFY_COPY_ID" val="6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FULL_TEXT_BEAUTIFY_COPY_ID" val="6"/>
</p:tagLst>
</file>

<file path=ppt/tags/tag81.xml><?xml version="1.0" encoding="utf-8"?>
<p:tagLst xmlns:p="http://schemas.openxmlformats.org/presentationml/2006/main">
  <p:tag name="KSO_WM_FULL_TEXT_BEAUTIFY_COPY_ID" val="45"/>
</p:tagLst>
</file>

<file path=ppt/tags/tag82.xml><?xml version="1.0" encoding="utf-8"?>
<p:tagLst xmlns:p="http://schemas.openxmlformats.org/presentationml/2006/main">
  <p:tag name="KSO_WM_FULL_TEXT_BEAUTIFY_COPY_ID" val="6"/>
</p:tagLst>
</file>

<file path=ppt/tags/tag83.xml><?xml version="1.0" encoding="utf-8"?>
<p:tagLst xmlns:p="http://schemas.openxmlformats.org/presentationml/2006/main">
  <p:tag name="KSO_WM_FULL_TEXT_BEAUTIFY_COPY_ID" val="6"/>
</p:tagLst>
</file>

<file path=ppt/tags/tag84.xml><?xml version="1.0" encoding="utf-8"?>
<p:tagLst xmlns:p="http://schemas.openxmlformats.org/presentationml/2006/main">
  <p:tag name="KSO_WM_FULL_TEXT_BEAUTIFY_COPY_ID" val="45"/>
</p:tagLst>
</file>

<file path=ppt/tags/tag85.xml><?xml version="1.0" encoding="utf-8"?>
<p:tagLst xmlns:p="http://schemas.openxmlformats.org/presentationml/2006/main">
  <p:tag name="KSO_WM_FULL_TEXT_BEAUTIFY_COPY_ID" val="6"/>
</p:tagLst>
</file>

<file path=ppt/tags/tag86.xml><?xml version="1.0" encoding="utf-8"?>
<p:tagLst xmlns:p="http://schemas.openxmlformats.org/presentationml/2006/main">
  <p:tag name="KSO_WM_FULL_TEXT_BEAUTIFY_COPY_ID" val="45"/>
</p:tagLst>
</file>

<file path=ppt/tags/tag87.xml><?xml version="1.0" encoding="utf-8"?>
<p:tagLst xmlns:p="http://schemas.openxmlformats.org/presentationml/2006/main">
  <p:tag name="KSO_WM_FULL_TEXT_BEAUTIFY_COPY_ID" val="6"/>
</p:tagLst>
</file>

<file path=ppt/tags/tag88.xml><?xml version="1.0" encoding="utf-8"?>
<p:tagLst xmlns:p="http://schemas.openxmlformats.org/presentationml/2006/main">
  <p:tag name="KSO_WM_FULL_TEXT_BEAUTIFY_COPY_ID" val="6"/>
</p:tagLst>
</file>

<file path=ppt/tags/tag89.xml><?xml version="1.0" encoding="utf-8"?>
<p:tagLst xmlns:p="http://schemas.openxmlformats.org/presentationml/2006/main">
  <p:tag name="KSO_WM_FULL_TEXT_BEAUTIFY_COPY_ID" val="45"/>
</p:tagLst>
</file>

<file path=ppt/tags/tag9.xml><?xml version="1.0" encoding="utf-8"?>
<p:tagLst xmlns:p="http://schemas.openxmlformats.org/presentationml/2006/main">
  <p:tag name="KSO_WM_FULL_TEXT_BEAUTIFY_COPY_ID" val="45"/>
</p:tagLst>
</file>

<file path=ppt/tags/tag90.xml><?xml version="1.0" encoding="utf-8"?>
<p:tagLst xmlns:p="http://schemas.openxmlformats.org/presentationml/2006/main">
  <p:tag name="KSO_WM_FULL_TEXT_BEAUTIFY_COPY_ID" val="6"/>
</p:tagLst>
</file>

<file path=ppt/tags/tag91.xml><?xml version="1.0" encoding="utf-8"?>
<p:tagLst xmlns:p="http://schemas.openxmlformats.org/presentationml/2006/main">
  <p:tag name="KSO_WM_FULL_TEXT_BEAUTIFY_COPY_ID" val="45"/>
</p:tagLst>
</file>

<file path=ppt/tags/tag92.xml><?xml version="1.0" encoding="utf-8"?>
<p:tagLst xmlns:p="http://schemas.openxmlformats.org/presentationml/2006/main">
  <p:tag name="KSO_WM_FULL_TEXT_BEAUTIFY_COPY_ID" val="6"/>
</p:tagLst>
</file>

<file path=ppt/tags/tag93.xml><?xml version="1.0" encoding="utf-8"?>
<p:tagLst xmlns:p="http://schemas.openxmlformats.org/presentationml/2006/main">
  <p:tag name="KSO_WM_FULL_TEXT_BEAUTIFY_COPY_ID" val="45"/>
</p:tagLst>
</file>

<file path=ppt/tags/tag94.xml><?xml version="1.0" encoding="utf-8"?>
<p:tagLst xmlns:p="http://schemas.openxmlformats.org/presentationml/2006/main">
  <p:tag name="KSO_WM_FULL_TEXT_BEAUTIFY_COPY_ID" val="6"/>
</p:tagLst>
</file>

<file path=ppt/tags/tag95.xml><?xml version="1.0" encoding="utf-8"?>
<p:tagLst xmlns:p="http://schemas.openxmlformats.org/presentationml/2006/main">
  <p:tag name="KSO_WM_FULL_TEXT_BEAUTIFY_COPY_ID" val="45"/>
</p:tagLst>
</file>

<file path=ppt/tags/tag96.xml><?xml version="1.0" encoding="utf-8"?>
<p:tagLst xmlns:p="http://schemas.openxmlformats.org/presentationml/2006/main">
  <p:tag name="KSO_WM_FULL_TEXT_BEAUTIFY_COPY_ID" val="6"/>
</p:tagLst>
</file>

<file path=ppt/tags/tag97.xml><?xml version="1.0" encoding="utf-8"?>
<p:tagLst xmlns:p="http://schemas.openxmlformats.org/presentationml/2006/main">
  <p:tag name="KSO_WM_FULL_TEXT_BEAUTIFY_COPY_ID" val="45"/>
</p:tagLst>
</file>

<file path=ppt/tags/tag98.xml><?xml version="1.0" encoding="utf-8"?>
<p:tagLst xmlns:p="http://schemas.openxmlformats.org/presentationml/2006/main">
  <p:tag name="KSO_WM_FULL_TEXT_BEAUTIFY_COPY_ID" val="6"/>
</p:tagLst>
</file>

<file path=ppt/tags/tag99.xml><?xml version="1.0" encoding="utf-8"?>
<p:tagLst xmlns:p="http://schemas.openxmlformats.org/presentationml/2006/main">
  <p:tag name="KSO_WM_FULL_TEXT_BEAUTIFY_COPY_ID" val="45"/>
</p:tagLst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Tw Cen MT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1646</Words>
  <Application>WPS 演示</Application>
  <PresentationFormat>宽屏</PresentationFormat>
  <Paragraphs>287</Paragraphs>
  <Slides>52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52</vt:i4>
      </vt:variant>
    </vt:vector>
  </HeadingPairs>
  <TitlesOfParts>
    <vt:vector size="62" baseType="lpstr">
      <vt:lpstr>Arial</vt:lpstr>
      <vt:lpstr>宋体</vt:lpstr>
      <vt:lpstr>Wingdings</vt:lpstr>
      <vt:lpstr>Calibri Light</vt:lpstr>
      <vt:lpstr>Calibri</vt:lpstr>
      <vt:lpstr>Calibri</vt:lpstr>
      <vt:lpstr>微软雅黑</vt:lpstr>
      <vt:lpstr>Arial Unicode MS</vt:lpstr>
      <vt:lpstr>华文仿宋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马俊蕾</cp:lastModifiedBy>
  <cp:revision>1786</cp:revision>
  <dcterms:created xsi:type="dcterms:W3CDTF">2022-11-12T13:19:00Z</dcterms:created>
  <dcterms:modified xsi:type="dcterms:W3CDTF">2023-11-29T04:47:10Z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2052-11.1.0.10009</vt:lpwstr>
  </property>
  <property fmtid="{D5CDD505-2E9C-101B-9397-08002B2CF9AE}" pid="3" name="KSORubyTemplateID">
    <vt:lpwstr>8</vt:lpwstr>
  </property>
</Properties>
</file>