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631" r:id="rId3"/>
    <p:sldId id="739" r:id="rId5"/>
    <p:sldId id="740" r:id="rId6"/>
    <p:sldId id="741" r:id="rId7"/>
    <p:sldId id="742" r:id="rId8"/>
    <p:sldId id="743" r:id="rId9"/>
    <p:sldId id="744" r:id="rId10"/>
    <p:sldId id="745" r:id="rId11"/>
    <p:sldId id="746" r:id="rId12"/>
    <p:sldId id="747" r:id="rId13"/>
    <p:sldId id="748" r:id="rId14"/>
    <p:sldId id="749" r:id="rId15"/>
    <p:sldId id="750" r:id="rId16"/>
    <p:sldId id="769" r:id="rId17"/>
    <p:sldId id="770" r:id="rId18"/>
    <p:sldId id="771" r:id="rId19"/>
    <p:sldId id="735" r:id="rId20"/>
    <p:sldId id="737" r:id="rId21"/>
    <p:sldId id="738" r:id="rId22"/>
    <p:sldId id="724" r:id="rId23"/>
    <p:sldId id="736" r:id="rId24"/>
    <p:sldId id="751" r:id="rId25"/>
    <p:sldId id="752" r:id="rId26"/>
    <p:sldId id="753" r:id="rId27"/>
    <p:sldId id="754" r:id="rId28"/>
    <p:sldId id="755" r:id="rId29"/>
    <p:sldId id="756" r:id="rId30"/>
    <p:sldId id="757" r:id="rId31"/>
    <p:sldId id="758" r:id="rId32"/>
    <p:sldId id="759" r:id="rId33"/>
    <p:sldId id="760" r:id="rId34"/>
    <p:sldId id="761" r:id="rId35"/>
    <p:sldId id="762" r:id="rId36"/>
    <p:sldId id="763" r:id="rId37"/>
    <p:sldId id="764" r:id="rId38"/>
    <p:sldId id="765" r:id="rId39"/>
    <p:sldId id="766" r:id="rId40"/>
    <p:sldId id="767" r:id="rId41"/>
    <p:sldId id="768" r:id="rId42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8457" autoAdjust="0"/>
  </p:normalViewPr>
  <p:slideViewPr>
    <p:cSldViewPr snapToGrid="0">
      <p:cViewPr varScale="1">
        <p:scale>
          <a:sx n="102" d="100"/>
          <a:sy n="102" d="100"/>
        </p:scale>
        <p:origin x="1050" y="96"/>
      </p:cViewPr>
      <p:guideLst>
        <p:guide orient="horz" pos="2137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0" Type="http://schemas.openxmlformats.org/officeDocument/2006/relationships/tags" Target="../tags/tag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tags" Target="../tags/tag2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tags" Target="../tags/tag2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jpe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jpe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jpe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tags" Target="../tags/tag36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tags" Target="../tags/tag45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tags" Target="../tags/tag48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58.jpeg"/><Relationship Id="rId1" Type="http://schemas.openxmlformats.org/officeDocument/2006/relationships/tags" Target="../tags/tag51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6.xml"/><Relationship Id="rId4" Type="http://schemas.openxmlformats.org/officeDocument/2006/relationships/image" Target="../media/image61.jpeg"/><Relationship Id="rId3" Type="http://schemas.openxmlformats.org/officeDocument/2006/relationships/tags" Target="../tags/tag55.xml"/><Relationship Id="rId2" Type="http://schemas.openxmlformats.org/officeDocument/2006/relationships/image" Target="../media/image60.jpeg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8.xml"/><Relationship Id="rId2" Type="http://schemas.openxmlformats.org/officeDocument/2006/relationships/image" Target="../media/image62.jpeg"/><Relationship Id="rId1" Type="http://schemas.openxmlformats.org/officeDocument/2006/relationships/tags" Target="../tags/tag57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0.xml"/><Relationship Id="rId2" Type="http://schemas.openxmlformats.org/officeDocument/2006/relationships/image" Target="../media/image63.jpeg"/><Relationship Id="rId1" Type="http://schemas.openxmlformats.org/officeDocument/2006/relationships/tags" Target="../tags/tag59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64.jpeg"/><Relationship Id="rId1" Type="http://schemas.openxmlformats.org/officeDocument/2006/relationships/tags" Target="../tags/tag6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65.jpeg"/><Relationship Id="rId1" Type="http://schemas.openxmlformats.org/officeDocument/2006/relationships/tags" Target="../tags/tag6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6.xml"/><Relationship Id="rId2" Type="http://schemas.openxmlformats.org/officeDocument/2006/relationships/image" Target="../media/image66.jpeg"/><Relationship Id="rId1" Type="http://schemas.openxmlformats.org/officeDocument/2006/relationships/tags" Target="../tags/tag65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tags" Target="../tags/tag67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tags" Target="../tags/tag70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71.jpeg"/><Relationship Id="rId1" Type="http://schemas.openxmlformats.org/officeDocument/2006/relationships/tags" Target="../tags/tag73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72.jpeg"/><Relationship Id="rId1" Type="http://schemas.openxmlformats.org/officeDocument/2006/relationships/tags" Target="../tags/tag75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8.xml"/><Relationship Id="rId2" Type="http://schemas.openxmlformats.org/officeDocument/2006/relationships/image" Target="../media/image73.jpeg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  <a:endParaRPr kumimoji="0" lang="zh-CN" altLang="en-US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2023.11.</a:t>
            </a:r>
            <a:r>
              <a:rPr 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07</a:t>
            </a: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5E0B46FC0E6FA7E5ADC6810A015905F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60" y="836930"/>
            <a:ext cx="3889309" cy="5184000"/>
          </a:xfrm>
          <a:prstGeom prst="rect">
            <a:avLst/>
          </a:prstGeom>
        </p:spPr>
      </p:pic>
      <p:pic>
        <p:nvPicPr>
          <p:cNvPr id="3" name="图片 2" descr="69992C1336EBC1E0155B69077EA8F6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836930"/>
            <a:ext cx="3889309" cy="518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1335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11-651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10350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11-640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F5A46CA2AA02BFF4F80C90234539BD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485" y="836930"/>
            <a:ext cx="3889309" cy="5184000"/>
          </a:xfrm>
          <a:prstGeom prst="rect">
            <a:avLst/>
          </a:prstGeom>
        </p:spPr>
      </p:pic>
      <p:pic>
        <p:nvPicPr>
          <p:cNvPr id="3" name="图片 2" descr="14905C6D056E85FA097EDFEC08CA148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20" y="836930"/>
            <a:ext cx="3889309" cy="518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1335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11-633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79920" y="615315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11-626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BF5E9586091E7D8DA2C0CBDF0A3BB0A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55" y="836930"/>
            <a:ext cx="3889309" cy="5184000"/>
          </a:xfrm>
          <a:prstGeom prst="rect">
            <a:avLst/>
          </a:prstGeom>
        </p:spPr>
      </p:pic>
      <p:pic>
        <p:nvPicPr>
          <p:cNvPr id="3" name="图片 2" descr="4383885C808FF4FF30E000BB0FE440A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90" y="836930"/>
            <a:ext cx="3889309" cy="518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1419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11-622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1070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11-515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5EC15C67AFD716BEE3EC3D9FAE9301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0" y="836930"/>
            <a:ext cx="3889309" cy="5184000"/>
          </a:xfrm>
          <a:prstGeom prst="rect">
            <a:avLst/>
          </a:prstGeom>
        </p:spPr>
      </p:pic>
      <p:pic>
        <p:nvPicPr>
          <p:cNvPr id="3" name="图片 2" descr="06BFDBE60F8BBCDE59A9F15BF4AAA08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45" y="836930"/>
            <a:ext cx="3889309" cy="518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1419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11-509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1385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11-506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C889332DBBB0759CD7F7F64FA51BC1B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80" y="836930"/>
            <a:ext cx="3888000" cy="5184000"/>
          </a:xfrm>
          <a:prstGeom prst="rect">
            <a:avLst/>
          </a:prstGeom>
        </p:spPr>
      </p:pic>
      <p:pic>
        <p:nvPicPr>
          <p:cNvPr id="3" name="图片 2" descr="96ECD4B06A609EE350D0CE4B72C7E97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65" y="836930"/>
            <a:ext cx="3888000" cy="518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1419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11-643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38441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11-637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1419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11-635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6470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11-623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3" name="图片 2" descr="FAE2651E1871DC21C2A2663A754189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30" y="836930"/>
            <a:ext cx="3888000" cy="5184000"/>
          </a:xfrm>
          <a:prstGeom prst="rect">
            <a:avLst/>
          </a:prstGeom>
        </p:spPr>
      </p:pic>
      <p:pic>
        <p:nvPicPr>
          <p:cNvPr id="5" name="图片 4" descr="6AEA1FB5AA2A1677983970D3E5E63FA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30" y="836930"/>
            <a:ext cx="3888000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1419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11-619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268845" y="617601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11-601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3" name="图片 2" descr="65E36A3E5EEDDFB66236F1EBD99CE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95" y="836930"/>
            <a:ext cx="3888000" cy="5184000"/>
          </a:xfrm>
          <a:prstGeom prst="rect">
            <a:avLst/>
          </a:prstGeom>
        </p:spPr>
      </p:pic>
      <p:pic>
        <p:nvPicPr>
          <p:cNvPr id="5" name="图片 4" descr="63418EC877C4B6E43E7227228B996EE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770" y="836930"/>
            <a:ext cx="3888000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13651407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7" t="10804" b="24173"/>
          <a:stretch>
            <a:fillRect/>
          </a:stretch>
        </p:blipFill>
        <p:spPr>
          <a:xfrm>
            <a:off x="1021715" y="775335"/>
            <a:ext cx="2410460" cy="49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54405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9-4622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级女生）</a:t>
            </a:r>
            <a:endParaRPr lang="zh-CN" altLang="en-US"/>
          </a:p>
        </p:txBody>
      </p:sp>
      <p:pic>
        <p:nvPicPr>
          <p:cNvPr id="79409904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1710" y="772795"/>
            <a:ext cx="2267585" cy="496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791710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9-4621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级女生）</a:t>
            </a:r>
            <a:endParaRPr lang="zh-CN" altLang="en-US"/>
          </a:p>
        </p:txBody>
      </p:sp>
      <p:pic>
        <p:nvPicPr>
          <p:cNvPr id="17738263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395" y="775335"/>
            <a:ext cx="2289175" cy="5015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621395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9-4631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级女生）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665648" y="513776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9-4422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1755879707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3740" y="1188720"/>
            <a:ext cx="8361680" cy="3816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665648" y="513776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9-4411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114488275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1690" y="1139190"/>
            <a:ext cx="8007985" cy="3655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6965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5" name="图片 4" descr="3F166DD71C845D23A6FFF453ACE1A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65" y="814705"/>
            <a:ext cx="3729990" cy="49739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10400" y="594487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7" name="图片 6" descr="F15E4EAA9463EF98B4D615EE2AE2A16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060" y="814705"/>
            <a:ext cx="3683635" cy="49117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688508" y="528826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9-4421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凳子，书桌，地面都堆放着杂物</a:t>
            </a:r>
            <a:endParaRPr lang="zh-CN" altLang="en-US" dirty="0"/>
          </a:p>
        </p:txBody>
      </p:sp>
      <p:pic>
        <p:nvPicPr>
          <p:cNvPr id="100989360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003300"/>
            <a:ext cx="9144000" cy="4173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100498" y="589341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9-4512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</p:txBody>
      </p:sp>
      <p:pic>
        <p:nvPicPr>
          <p:cNvPr id="88000961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9" b="18771"/>
          <a:stretch>
            <a:fillRect/>
          </a:stretch>
        </p:blipFill>
        <p:spPr>
          <a:xfrm>
            <a:off x="4100195" y="983615"/>
            <a:ext cx="3449320" cy="468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B8D8BD6C18FD81BE174D73B74DE09FB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1450975"/>
            <a:ext cx="4866640" cy="3649980"/>
          </a:xfrm>
          <a:prstGeom prst="rect">
            <a:avLst/>
          </a:prstGeom>
        </p:spPr>
      </p:pic>
      <p:pic>
        <p:nvPicPr>
          <p:cNvPr id="3" name="图片 2" descr="4F5C0A736D8B070852C504C18A64B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1450975"/>
            <a:ext cx="4893310" cy="36703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86433" y="548447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15-247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不叠被子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422058" y="540383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67108F769BCDC84D36B3CDE4D05F182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45" y="1020445"/>
            <a:ext cx="3612515" cy="4816475"/>
          </a:xfrm>
          <a:prstGeom prst="rect">
            <a:avLst/>
          </a:prstGeom>
        </p:spPr>
      </p:pic>
      <p:pic>
        <p:nvPicPr>
          <p:cNvPr id="3" name="图片 2" descr="EE078A10C7A9E4B0190C26C2FD14B24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715" y="1020445"/>
            <a:ext cx="3611880" cy="48164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29358" y="5993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19-807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阳台堆放杂物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37018" y="5993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19-834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阳台堆放杂物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02256E901621F11C81CE59DE2CA25F7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947420"/>
            <a:ext cx="3502025" cy="4669790"/>
          </a:xfrm>
          <a:prstGeom prst="rect">
            <a:avLst/>
          </a:prstGeom>
        </p:spPr>
      </p:pic>
      <p:pic>
        <p:nvPicPr>
          <p:cNvPr id="3" name="图片 2" descr="8967998E30D3BF73EE9B45BE06475E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20" y="947420"/>
            <a:ext cx="3513455" cy="46850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9793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0082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19-819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不叠被子，地面不整洁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6D99F4F820D4A73EC1A9DE3EEAEC21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85" y="902335"/>
            <a:ext cx="3502025" cy="4663440"/>
          </a:xfrm>
          <a:prstGeom prst="rect">
            <a:avLst/>
          </a:prstGeom>
        </p:spPr>
      </p:pic>
      <p:pic>
        <p:nvPicPr>
          <p:cNvPr id="3" name="图片 2" descr="1545A153F12C6FEE33EAD1C8C6745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902335"/>
            <a:ext cx="3528695" cy="4699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9793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12-601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5352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12-602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</a:t>
            </a:r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C03C3BADE294A2915C6C27DD133567A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10" y="884555"/>
            <a:ext cx="3463925" cy="4612640"/>
          </a:xfrm>
          <a:prstGeom prst="rect">
            <a:avLst/>
          </a:prstGeom>
        </p:spPr>
      </p:pic>
      <p:pic>
        <p:nvPicPr>
          <p:cNvPr id="3" name="图片 2" descr="940185F6C7A23EE6606F4DD1CDDC29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35" y="885190"/>
            <a:ext cx="3462655" cy="46120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698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12-618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5987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12-538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AE9A314FC68B6B95682FA5C3A1B0A2A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90" y="873125"/>
            <a:ext cx="3535045" cy="4707890"/>
          </a:xfrm>
          <a:prstGeom prst="rect">
            <a:avLst/>
          </a:prstGeom>
        </p:spPr>
      </p:pic>
      <p:pic>
        <p:nvPicPr>
          <p:cNvPr id="3" name="图片 2" descr="3698A55985E5FBFB4602961ACA8C4A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90" y="873125"/>
            <a:ext cx="3534410" cy="470789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698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12-537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524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12-529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8C9780A508DD7E9346013043804237D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30" y="850265"/>
            <a:ext cx="3509010" cy="46736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698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12-527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39551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12-515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</a:t>
            </a:r>
            <a:endParaRPr lang="zh-CN" altLang="en-US" dirty="0"/>
          </a:p>
        </p:txBody>
      </p:sp>
      <p:pic>
        <p:nvPicPr>
          <p:cNvPr id="5" name="图片 4" descr="C21BD856060DA71F200D5003D52358E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575" y="850265"/>
            <a:ext cx="3504565" cy="46736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8874760" y="2386965"/>
            <a:ext cx="277495" cy="3581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42F7EEEB324550397D6BFD39AA3B1C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60" y="955040"/>
            <a:ext cx="3599180" cy="479996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708400" y="2629535"/>
            <a:ext cx="288925" cy="3930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6982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12-439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</a:t>
            </a:r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00AB78A548F3BF3F956DDA0F9C1A92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85" y="955040"/>
            <a:ext cx="3599180" cy="479933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8112125" y="1022985"/>
            <a:ext cx="415925" cy="450850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62144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17-718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</a:t>
            </a:r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310DAD040AA6FDC75FF40491B0A45E4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55" y="938530"/>
            <a:ext cx="3735705" cy="4980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19-837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72325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15-239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6" name="图片 5" descr="1DF1E72C9B7E2C1F452EFDCFB28E2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35" y="938530"/>
            <a:ext cx="3724910" cy="49669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879BD4B14E0EC7F4AC2FCCB61C440EA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275" y="766445"/>
            <a:ext cx="6522085" cy="489140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023028" y="579626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9-4322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</a:t>
            </a:r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BCE2246C19F4094B21D25D658EE5E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490" y="859155"/>
            <a:ext cx="6163945" cy="462343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023028" y="579626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9-4211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书桌，地面不整洁，衣物堆积成山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32F5D41B1313FB0541EF83C4007BB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205" y="775970"/>
            <a:ext cx="3577590" cy="477012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566588" y="580769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17-735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书桌，地面堆放杂物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0999B0975D50416885BF455165916CF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295" y="802640"/>
            <a:ext cx="3729990" cy="497395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566588" y="580769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17-722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书桌，地面堆放杂物</a:t>
            </a:r>
            <a:endParaRPr lang="zh-CN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B6C65332FBE140B209B80DBAA887A8C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0" y="791210"/>
            <a:ext cx="3590925" cy="527558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508803" y="606677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17-720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书桌，凳子，</a:t>
            </a:r>
            <a:r>
              <a:rPr lang="zh-CN" altLang="en-US" dirty="0"/>
              <a:t>地面堆放杂物</a:t>
            </a:r>
            <a:endParaRPr lang="zh-CN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28B147F1D6F279C3BE59E97DCBC252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660" y="826135"/>
            <a:ext cx="2683510" cy="4758690"/>
          </a:xfrm>
          <a:prstGeom prst="rect">
            <a:avLst/>
          </a:prstGeom>
        </p:spPr>
      </p:pic>
      <p:pic>
        <p:nvPicPr>
          <p:cNvPr id="3" name="图片 2" descr="3CEFE28265ED339671D8FB5D32F11A2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430" y="826135"/>
            <a:ext cx="2683510" cy="47586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151683" y="589405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5-4211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250733" y="589405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5-4212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</a:t>
            </a:r>
            <a:endParaRPr lang="zh-CN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08599FC929C03E683B0A8BA1A4CA45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545" y="849630"/>
            <a:ext cx="2825750" cy="5010785"/>
          </a:xfrm>
          <a:prstGeom prst="rect">
            <a:avLst/>
          </a:prstGeom>
        </p:spPr>
      </p:pic>
      <p:pic>
        <p:nvPicPr>
          <p:cNvPr id="4" name="图片 3" descr="38DE1A87BF922E229F0C1E30EEF036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045" y="821690"/>
            <a:ext cx="2857500" cy="50666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151683" y="589405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5-4222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凳子堆放杂物，地面不整洁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837348" y="596326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5-4311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凳子堆放杂物，地面不整洁</a:t>
            </a:r>
            <a:endParaRPr lang="zh-CN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819BE7C72E387E0DD2E65421DFB4B0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815340"/>
            <a:ext cx="2628900" cy="466217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81853" y="569720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5-4411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凳子堆放杂物，地面不整洁</a:t>
            </a:r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21A84FC4A613D25C313D841F0534EAD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35" y="838835"/>
            <a:ext cx="4275455" cy="570293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549693" y="3106402"/>
            <a:ext cx="4147821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11-657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凳子堆放杂物</a:t>
            </a:r>
            <a:endParaRPr lang="zh-CN" altLang="en-US" dirty="0"/>
          </a:p>
          <a:p>
            <a:r>
              <a:rPr lang="zh-CN" altLang="en-US" dirty="0"/>
              <a:t>堆垃圾</a:t>
            </a:r>
            <a:endParaRPr lang="zh-CN" altLang="en-US" dirty="0"/>
          </a:p>
          <a:p>
            <a:r>
              <a:rPr lang="zh-CN" altLang="en-US" dirty="0"/>
              <a:t>书桌不整洁</a:t>
            </a:r>
            <a:endParaRPr lang="zh-CN" altLang="en-US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9F79CE9D424BA77533A649E61474775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815340"/>
            <a:ext cx="4189095" cy="558609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549693" y="310640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11-505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飞线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6DD99745DB733513C4FC6BD70EE2D8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60" y="959485"/>
            <a:ext cx="3570605" cy="4761230"/>
          </a:xfrm>
          <a:prstGeom prst="rect">
            <a:avLst/>
          </a:prstGeom>
        </p:spPr>
      </p:pic>
      <p:pic>
        <p:nvPicPr>
          <p:cNvPr id="3" name="图片 2" descr="0CF16CF1C7CDCE5B0239391B10803C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085" y="959485"/>
            <a:ext cx="3569970" cy="47612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15-255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3039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19-801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256F28477842614BE6C377499A7DD6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20" y="930910"/>
            <a:ext cx="3747135" cy="4996815"/>
          </a:xfrm>
          <a:prstGeom prst="rect">
            <a:avLst/>
          </a:prstGeom>
        </p:spPr>
      </p:pic>
      <p:pic>
        <p:nvPicPr>
          <p:cNvPr id="3" name="图片 2" descr="ACA05D7D07EE8D37DA00EB8ECD4088A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30" y="930910"/>
            <a:ext cx="3747770" cy="49974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12-424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8843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12-504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DA9D721FE00B0CC40F10C7D00A657A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895985"/>
            <a:ext cx="3799205" cy="5066030"/>
          </a:xfrm>
          <a:prstGeom prst="rect">
            <a:avLst/>
          </a:prstGeom>
        </p:spPr>
      </p:pic>
      <p:pic>
        <p:nvPicPr>
          <p:cNvPr id="3" name="图片 2" descr="5AE6DEEC57BB6B63C35B06573490DAD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80" y="908050"/>
            <a:ext cx="3790315" cy="50539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12-438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95465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12-525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27A44A4D0C1EE8C073721968A17A407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085" y="929005"/>
            <a:ext cx="2857500" cy="5067300"/>
          </a:xfrm>
          <a:prstGeom prst="rect">
            <a:avLst/>
          </a:prstGeom>
        </p:spPr>
      </p:pic>
      <p:pic>
        <p:nvPicPr>
          <p:cNvPr id="3" name="图片 2" descr="912317B4D070DE1009ACF517C50CFB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100" y="930910"/>
            <a:ext cx="2856865" cy="5065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0615" y="608393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5-4421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531100" y="608393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5-4312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7960AF8CA50F64C299D666682329B5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38835"/>
            <a:ext cx="3887470" cy="5181600"/>
          </a:xfrm>
          <a:prstGeom prst="rect">
            <a:avLst/>
          </a:prstGeom>
        </p:spPr>
      </p:pic>
      <p:pic>
        <p:nvPicPr>
          <p:cNvPr id="3" name="图片 2" descr="6AD7A785B2E157A2F5554DD8C2F1DE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838200"/>
            <a:ext cx="3887470" cy="518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1335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11-702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86550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11-644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E8BCA815A805D0D27104EB07F0F0676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0" y="836930"/>
            <a:ext cx="3889309" cy="5184000"/>
          </a:xfrm>
          <a:prstGeom prst="rect">
            <a:avLst/>
          </a:prstGeom>
        </p:spPr>
      </p:pic>
      <p:pic>
        <p:nvPicPr>
          <p:cNvPr id="3" name="图片 2" descr="14943C3A074D95913B439D343AFAAC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40" y="836930"/>
            <a:ext cx="3889309" cy="518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1335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11-666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002780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11-668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FULL_TEXT_BEAUTIFY_COPY_ID" val="45"/>
</p:tagLst>
</file>

<file path=ppt/tags/tag11.xml><?xml version="1.0" encoding="utf-8"?>
<p:tagLst xmlns:p="http://schemas.openxmlformats.org/presentationml/2006/main">
  <p:tag name="KSO_WM_FULL_TEXT_BEAUTIFY_COPY_ID" val="45"/>
</p:tagLst>
</file>

<file path=ppt/tags/tag12.xml><?xml version="1.0" encoding="utf-8"?>
<p:tagLst xmlns:p="http://schemas.openxmlformats.org/presentationml/2006/main">
  <p:tag name="KSO_WM_FULL_TEXT_BEAUTIFY_COPY_ID" val="45"/>
</p:tagLst>
</file>

<file path=ppt/tags/tag13.xml><?xml version="1.0" encoding="utf-8"?>
<p:tagLst xmlns:p="http://schemas.openxmlformats.org/presentationml/2006/main">
  <p:tag name="KSO_WM_FULL_TEXT_BEAUTIFY_COPY_ID" val="45"/>
</p:tagLst>
</file>

<file path=ppt/tags/tag14.xml><?xml version="1.0" encoding="utf-8"?>
<p:tagLst xmlns:p="http://schemas.openxmlformats.org/presentationml/2006/main">
  <p:tag name="KSO_WM_FULL_TEXT_BEAUTIFY_COPY_ID" val="45"/>
</p:tagLst>
</file>

<file path=ppt/tags/tag15.xml><?xml version="1.0" encoding="utf-8"?>
<p:tagLst xmlns:p="http://schemas.openxmlformats.org/presentationml/2006/main">
  <p:tag name="KSO_WM_FULL_TEXT_BEAUTIFY_COPY_ID" val="45"/>
</p:tagLst>
</file>

<file path=ppt/tags/tag16.xml><?xml version="1.0" encoding="utf-8"?>
<p:tagLst xmlns:p="http://schemas.openxmlformats.org/presentationml/2006/main">
  <p:tag name="KSO_WM_FULL_TEXT_BEAUTIFY_COPY_ID" val="45"/>
</p:tagLst>
</file>

<file path=ppt/tags/tag17.xml><?xml version="1.0" encoding="utf-8"?>
<p:tagLst xmlns:p="http://schemas.openxmlformats.org/presentationml/2006/main">
  <p:tag name="KSO_WM_FULL_TEXT_BEAUTIFY_COPY_ID" val="45"/>
</p:tagLst>
</file>

<file path=ppt/tags/tag18.xml><?xml version="1.0" encoding="utf-8"?>
<p:tagLst xmlns:p="http://schemas.openxmlformats.org/presentationml/2006/main">
  <p:tag name="KSO_WM_FULL_TEXT_BEAUTIFY_COPY_ID" val="45"/>
</p:tagLst>
</file>

<file path=ppt/tags/tag19.xml><?xml version="1.0" encoding="utf-8"?>
<p:tagLst xmlns:p="http://schemas.openxmlformats.org/presentationml/2006/main">
  <p:tag name="KSO_WM_FULL_TEXT_BEAUTIFY_COPY_ID" val="45"/>
</p:tagLst>
</file>

<file path=ppt/tags/tag2.xml><?xml version="1.0" encoding="utf-8"?>
<p:tagLst xmlns:p="http://schemas.openxmlformats.org/presentationml/2006/main">
  <p:tag name="KSO_WM_FULL_TEXT_BEAUTIFY_COPY_ID" val="18435"/>
</p:tagLst>
</file>

<file path=ppt/tags/tag20.xml><?xml version="1.0" encoding="utf-8"?>
<p:tagLst xmlns:p="http://schemas.openxmlformats.org/presentationml/2006/main">
  <p:tag name="KSO_WM_FULL_TEXT_BEAUTIFY_COPY_ID" val="45"/>
</p:tagLst>
</file>

<file path=ppt/tags/tag21.xml><?xml version="1.0" encoding="utf-8"?>
<p:tagLst xmlns:p="http://schemas.openxmlformats.org/presentationml/2006/main">
  <p:tag name="KSO_WM_FULL_TEXT_BEAUTIFY_COPY_ID" val="45"/>
</p:tagLst>
</file>

<file path=ppt/tags/tag22.xml><?xml version="1.0" encoding="utf-8"?>
<p:tagLst xmlns:p="http://schemas.openxmlformats.org/presentationml/2006/main">
  <p:tag name="KSO_WM_FULL_TEXT_BEAUTIFY_COPY_ID" val="45"/>
</p:tagLst>
</file>

<file path=ppt/tags/tag23.xml><?xml version="1.0" encoding="utf-8"?>
<p:tagLst xmlns:p="http://schemas.openxmlformats.org/presentationml/2006/main">
  <p:tag name="KSO_WM_FULL_TEXT_BEAUTIFY_COPY_ID" val="45"/>
</p:tagLst>
</file>

<file path=ppt/tags/tag24.xml><?xml version="1.0" encoding="utf-8"?>
<p:tagLst xmlns:p="http://schemas.openxmlformats.org/presentationml/2006/main">
  <p:tag name="KSO_WM_FULL_TEXT_BEAUTIFY_COPY_ID" val="45"/>
</p:tagLst>
</file>

<file path=ppt/tags/tag25.xml><?xml version="1.0" encoding="utf-8"?>
<p:tagLst xmlns:p="http://schemas.openxmlformats.org/presentationml/2006/main">
  <p:tag name="KSO_WM_FULL_TEXT_BEAUTIFY_COPY_ID" val="45"/>
</p:tagLst>
</file>

<file path=ppt/tags/tag26.xml><?xml version="1.0" encoding="utf-8"?>
<p:tagLst xmlns:p="http://schemas.openxmlformats.org/presentationml/2006/main">
  <p:tag name="KSO_WM_FULL_TEXT_BEAUTIFY_COPY_ID" val="6"/>
</p:tagLst>
</file>

<file path=ppt/tags/tag27.xml><?xml version="1.0" encoding="utf-8"?>
<p:tagLst xmlns:p="http://schemas.openxmlformats.org/presentationml/2006/main">
  <p:tag name="KSO_WM_FULL_TEXT_BEAUTIFY_COPY_ID" val="45"/>
</p:tagLst>
</file>

<file path=ppt/tags/tag28.xml><?xml version="1.0" encoding="utf-8"?>
<p:tagLst xmlns:p="http://schemas.openxmlformats.org/presentationml/2006/main">
  <p:tag name="KSO_WM_FULL_TEXT_BEAUTIFY_COPY_ID" val="6"/>
</p:tagLst>
</file>

<file path=ppt/tags/tag29.xml><?xml version="1.0" encoding="utf-8"?>
<p:tagLst xmlns:p="http://schemas.openxmlformats.org/presentationml/2006/main">
  <p:tag name="KSO_WM_FULL_TEXT_BEAUTIFY_COPY_ID" val="45"/>
</p:tagLst>
</file>

<file path=ppt/tags/tag3.xml><?xml version="1.0" encoding="utf-8"?>
<p:tagLst xmlns:p="http://schemas.openxmlformats.org/presentationml/2006/main">
  <p:tag name="KSO_WM_FULL_TEXT_BEAUTIFY_COPY_ID" val="18436"/>
</p:tagLst>
</file>

<file path=ppt/tags/tag30.xml><?xml version="1.0" encoding="utf-8"?>
<p:tagLst xmlns:p="http://schemas.openxmlformats.org/presentationml/2006/main">
  <p:tag name="KSO_WM_FULL_TEXT_BEAUTIFY_COPY_ID" val="6"/>
</p:tagLst>
</file>

<file path=ppt/tags/tag31.xml><?xml version="1.0" encoding="utf-8"?>
<p:tagLst xmlns:p="http://schemas.openxmlformats.org/presentationml/2006/main">
  <p:tag name="KSO_WM_FULL_TEXT_BEAUTIFY_COPY_ID" val="45"/>
</p:tagLst>
</file>

<file path=ppt/tags/tag32.xml><?xml version="1.0" encoding="utf-8"?>
<p:tagLst xmlns:p="http://schemas.openxmlformats.org/presentationml/2006/main">
  <p:tag name="KSO_WM_FULL_TEXT_BEAUTIFY_COPY_ID" val="6"/>
</p:tagLst>
</file>

<file path=ppt/tags/tag33.xml><?xml version="1.0" encoding="utf-8"?>
<p:tagLst xmlns:p="http://schemas.openxmlformats.org/presentationml/2006/main">
  <p:tag name="KSO_WM_FULL_TEXT_BEAUTIFY_COPY_ID" val="45"/>
</p:tagLst>
</file>

<file path=ppt/tags/tag34.xml><?xml version="1.0" encoding="utf-8"?>
<p:tagLst xmlns:p="http://schemas.openxmlformats.org/presentationml/2006/main">
  <p:tag name="KSO_WM_FULL_TEXT_BEAUTIFY_COPY_ID" val="6"/>
</p:tagLst>
</file>

<file path=ppt/tags/tag35.xml><?xml version="1.0" encoding="utf-8"?>
<p:tagLst xmlns:p="http://schemas.openxmlformats.org/presentationml/2006/main">
  <p:tag name="KSO_WM_FULL_TEXT_BEAUTIFY_COPY_ID" val="6"/>
</p:tagLst>
</file>

<file path=ppt/tags/tag36.xml><?xml version="1.0" encoding="utf-8"?>
<p:tagLst xmlns:p="http://schemas.openxmlformats.org/presentationml/2006/main">
  <p:tag name="KSO_WM_FULL_TEXT_BEAUTIFY_COPY_ID" val="45"/>
</p:tagLst>
</file>

<file path=ppt/tags/tag37.xml><?xml version="1.0" encoding="utf-8"?>
<p:tagLst xmlns:p="http://schemas.openxmlformats.org/presentationml/2006/main">
  <p:tag name="KSO_WM_FULL_TEXT_BEAUTIFY_COPY_ID" val="6"/>
</p:tagLst>
</file>

<file path=ppt/tags/tag38.xml><?xml version="1.0" encoding="utf-8"?>
<p:tagLst xmlns:p="http://schemas.openxmlformats.org/presentationml/2006/main">
  <p:tag name="KSO_WM_FULL_TEXT_BEAUTIFY_COPY_ID" val="6"/>
</p:tagLst>
</file>

<file path=ppt/tags/tag39.xml><?xml version="1.0" encoding="utf-8"?>
<p:tagLst xmlns:p="http://schemas.openxmlformats.org/presentationml/2006/main">
  <p:tag name="KSO_WM_FULL_TEXT_BEAUTIFY_COPY_ID" val="45"/>
</p:tagLst>
</file>

<file path=ppt/tags/tag4.xml><?xml version="1.0" encoding="utf-8"?>
<p:tagLst xmlns:p="http://schemas.openxmlformats.org/presentationml/2006/main">
  <p:tag name="KSO_WM_FULL_TEXT_BEAUTIFY_COPY_ID" val="17"/>
</p:tagLst>
</file>

<file path=ppt/tags/tag40.xml><?xml version="1.0" encoding="utf-8"?>
<p:tagLst xmlns:p="http://schemas.openxmlformats.org/presentationml/2006/main">
  <p:tag name="KSO_WM_FULL_TEXT_BEAUTIFY_COPY_ID" val="6"/>
</p:tagLst>
</file>

<file path=ppt/tags/tag41.xml><?xml version="1.0" encoding="utf-8"?>
<p:tagLst xmlns:p="http://schemas.openxmlformats.org/presentationml/2006/main">
  <p:tag name="KSO_WM_FULL_TEXT_BEAUTIFY_COPY_ID" val="6"/>
</p:tagLst>
</file>

<file path=ppt/tags/tag42.xml><?xml version="1.0" encoding="utf-8"?>
<p:tagLst xmlns:p="http://schemas.openxmlformats.org/presentationml/2006/main">
  <p:tag name="KSO_WM_FULL_TEXT_BEAUTIFY_COPY_ID" val="45"/>
</p:tagLst>
</file>

<file path=ppt/tags/tag43.xml><?xml version="1.0" encoding="utf-8"?>
<p:tagLst xmlns:p="http://schemas.openxmlformats.org/presentationml/2006/main">
  <p:tag name="KSO_WM_FULL_TEXT_BEAUTIFY_COPY_ID" val="6"/>
</p:tagLst>
</file>

<file path=ppt/tags/tag44.xml><?xml version="1.0" encoding="utf-8"?>
<p:tagLst xmlns:p="http://schemas.openxmlformats.org/presentationml/2006/main">
  <p:tag name="KSO_WM_FULL_TEXT_BEAUTIFY_COPY_ID" val="6"/>
</p:tagLst>
</file>

<file path=ppt/tags/tag45.xml><?xml version="1.0" encoding="utf-8"?>
<p:tagLst xmlns:p="http://schemas.openxmlformats.org/presentationml/2006/main">
  <p:tag name="KSO_WM_FULL_TEXT_BEAUTIFY_COPY_ID" val="45"/>
</p:tagLst>
</file>

<file path=ppt/tags/tag46.xml><?xml version="1.0" encoding="utf-8"?>
<p:tagLst xmlns:p="http://schemas.openxmlformats.org/presentationml/2006/main">
  <p:tag name="KSO_WM_FULL_TEXT_BEAUTIFY_COPY_ID" val="6"/>
</p:tagLst>
</file>

<file path=ppt/tags/tag47.xml><?xml version="1.0" encoding="utf-8"?>
<p:tagLst xmlns:p="http://schemas.openxmlformats.org/presentationml/2006/main">
  <p:tag name="KSO_WM_FULL_TEXT_BEAUTIFY_COPY_ID" val="6"/>
</p:tagLst>
</file>

<file path=ppt/tags/tag48.xml><?xml version="1.0" encoding="utf-8"?>
<p:tagLst xmlns:p="http://schemas.openxmlformats.org/presentationml/2006/main">
  <p:tag name="KSO_WM_FULL_TEXT_BEAUTIFY_COPY_ID" val="45"/>
</p:tagLst>
</file>

<file path=ppt/tags/tag49.xml><?xml version="1.0" encoding="utf-8"?>
<p:tagLst xmlns:p="http://schemas.openxmlformats.org/presentationml/2006/main">
  <p:tag name="KSO_WM_FULL_TEXT_BEAUTIFY_COPY_ID" val="6"/>
</p:tagLst>
</file>

<file path=ppt/tags/tag5.xml><?xml version="1.0" encoding="utf-8"?>
<p:tagLst xmlns:p="http://schemas.openxmlformats.org/presentationml/2006/main">
  <p:tag name="KSO_WM_FULL_TEXT_BEAUTIFY_COPY_ID" val="18"/>
</p:tagLst>
</file>

<file path=ppt/tags/tag50.xml><?xml version="1.0" encoding="utf-8"?>
<p:tagLst xmlns:p="http://schemas.openxmlformats.org/presentationml/2006/main">
  <p:tag name="KSO_WM_FULL_TEXT_BEAUTIFY_COPY_ID" val="6"/>
</p:tagLst>
</file>

<file path=ppt/tags/tag51.xml><?xml version="1.0" encoding="utf-8"?>
<p:tagLst xmlns:p="http://schemas.openxmlformats.org/presentationml/2006/main">
  <p:tag name="KSO_WM_FULL_TEXT_BEAUTIFY_COPY_ID" val="45"/>
</p:tagLst>
</file>

<file path=ppt/tags/tag52.xml><?xml version="1.0" encoding="utf-8"?>
<p:tagLst xmlns:p="http://schemas.openxmlformats.org/presentationml/2006/main">
  <p:tag name="KSO_WM_FULL_TEXT_BEAUTIFY_COPY_ID" val="6"/>
</p:tagLst>
</file>

<file path=ppt/tags/tag53.xml><?xml version="1.0" encoding="utf-8"?>
<p:tagLst xmlns:p="http://schemas.openxmlformats.org/presentationml/2006/main">
  <p:tag name="KSO_WM_FULL_TEXT_BEAUTIFY_COPY_ID" val="6"/>
</p:tagLst>
</file>

<file path=ppt/tags/tag54.xml><?xml version="1.0" encoding="utf-8"?>
<p:tagLst xmlns:p="http://schemas.openxmlformats.org/presentationml/2006/main">
  <p:tag name="KSO_WM_FULL_TEXT_BEAUTIFY_COPY_ID" val="45"/>
</p:tagLst>
</file>

<file path=ppt/tags/tag55.xml><?xml version="1.0" encoding="utf-8"?>
<p:tagLst xmlns:p="http://schemas.openxmlformats.org/presentationml/2006/main">
  <p:tag name="KSO_WM_FULL_TEXT_BEAUTIFY_COPY_ID" val="6"/>
</p:tagLst>
</file>

<file path=ppt/tags/tag56.xml><?xml version="1.0" encoding="utf-8"?>
<p:tagLst xmlns:p="http://schemas.openxmlformats.org/presentationml/2006/main">
  <p:tag name="KSO_WM_FULL_TEXT_BEAUTIFY_COPY_ID" val="6"/>
</p:tagLst>
</file>

<file path=ppt/tags/tag57.xml><?xml version="1.0" encoding="utf-8"?>
<p:tagLst xmlns:p="http://schemas.openxmlformats.org/presentationml/2006/main">
  <p:tag name="KSO_WM_FULL_TEXT_BEAUTIFY_COPY_ID" val="45"/>
</p:tagLst>
</file>

<file path=ppt/tags/tag58.xml><?xml version="1.0" encoding="utf-8"?>
<p:tagLst xmlns:p="http://schemas.openxmlformats.org/presentationml/2006/main">
  <p:tag name="KSO_WM_FULL_TEXT_BEAUTIFY_COPY_ID" val="6"/>
</p:tagLst>
</file>

<file path=ppt/tags/tag59.xml><?xml version="1.0" encoding="utf-8"?>
<p:tagLst xmlns:p="http://schemas.openxmlformats.org/presentationml/2006/main">
  <p:tag name="KSO_WM_FULL_TEXT_BEAUTIFY_COPY_ID" val="45"/>
</p:tagLst>
</file>

<file path=ppt/tags/tag6.xml><?xml version="1.0" encoding="utf-8"?>
<p:tagLst xmlns:p="http://schemas.openxmlformats.org/presentationml/2006/main">
  <p:tag name="KSO_WM_FULL_TEXT_BEAUTIFY_COPY_ID" val="20"/>
</p:tagLst>
</file>

<file path=ppt/tags/tag60.xml><?xml version="1.0" encoding="utf-8"?>
<p:tagLst xmlns:p="http://schemas.openxmlformats.org/presentationml/2006/main">
  <p:tag name="KSO_WM_FULL_TEXT_BEAUTIFY_COPY_ID" val="6"/>
</p:tagLst>
</file>

<file path=ppt/tags/tag61.xml><?xml version="1.0" encoding="utf-8"?>
<p:tagLst xmlns:p="http://schemas.openxmlformats.org/presentationml/2006/main">
  <p:tag name="KSO_WM_FULL_TEXT_BEAUTIFY_COPY_ID" val="45"/>
</p:tagLst>
</file>

<file path=ppt/tags/tag62.xml><?xml version="1.0" encoding="utf-8"?>
<p:tagLst xmlns:p="http://schemas.openxmlformats.org/presentationml/2006/main">
  <p:tag name="KSO_WM_FULL_TEXT_BEAUTIFY_COPY_ID" val="6"/>
</p:tagLst>
</file>

<file path=ppt/tags/tag63.xml><?xml version="1.0" encoding="utf-8"?>
<p:tagLst xmlns:p="http://schemas.openxmlformats.org/presentationml/2006/main">
  <p:tag name="KSO_WM_FULL_TEXT_BEAUTIFY_COPY_ID" val="45"/>
</p:tagLst>
</file>

<file path=ppt/tags/tag64.xml><?xml version="1.0" encoding="utf-8"?>
<p:tagLst xmlns:p="http://schemas.openxmlformats.org/presentationml/2006/main">
  <p:tag name="KSO_WM_FULL_TEXT_BEAUTIFY_COPY_ID" val="6"/>
</p:tagLst>
</file>

<file path=ppt/tags/tag65.xml><?xml version="1.0" encoding="utf-8"?>
<p:tagLst xmlns:p="http://schemas.openxmlformats.org/presentationml/2006/main">
  <p:tag name="KSO_WM_FULL_TEXT_BEAUTIFY_COPY_ID" val="45"/>
</p:tagLst>
</file>

<file path=ppt/tags/tag66.xml><?xml version="1.0" encoding="utf-8"?>
<p:tagLst xmlns:p="http://schemas.openxmlformats.org/presentationml/2006/main">
  <p:tag name="KSO_WM_FULL_TEXT_BEAUTIFY_COPY_ID" val="6"/>
</p:tagLst>
</file>

<file path=ppt/tags/tag67.xml><?xml version="1.0" encoding="utf-8"?>
<p:tagLst xmlns:p="http://schemas.openxmlformats.org/presentationml/2006/main">
  <p:tag name="KSO_WM_FULL_TEXT_BEAUTIFY_COPY_ID" val="45"/>
</p:tagLst>
</file>

<file path=ppt/tags/tag68.xml><?xml version="1.0" encoding="utf-8"?>
<p:tagLst xmlns:p="http://schemas.openxmlformats.org/presentationml/2006/main">
  <p:tag name="KSO_WM_FULL_TEXT_BEAUTIFY_COPY_ID" val="6"/>
</p:tagLst>
</file>

<file path=ppt/tags/tag69.xml><?xml version="1.0" encoding="utf-8"?>
<p:tagLst xmlns:p="http://schemas.openxmlformats.org/presentationml/2006/main">
  <p:tag name="KSO_WM_FULL_TEXT_BEAUTIFY_COPY_ID" val="6"/>
</p:tagLst>
</file>

<file path=ppt/tags/tag7.xml><?xml version="1.0" encoding="utf-8"?>
<p:tagLst xmlns:p="http://schemas.openxmlformats.org/presentationml/2006/main">
  <p:tag name="KSO_WM_FULL_TEXT_BEAUTIFY_COPY_ID" val="21"/>
</p:tagLst>
</file>

<file path=ppt/tags/tag70.xml><?xml version="1.0" encoding="utf-8"?>
<p:tagLst xmlns:p="http://schemas.openxmlformats.org/presentationml/2006/main">
  <p:tag name="KSO_WM_FULL_TEXT_BEAUTIFY_COPY_ID" val="45"/>
</p:tagLst>
</file>

<file path=ppt/tags/tag71.xml><?xml version="1.0" encoding="utf-8"?>
<p:tagLst xmlns:p="http://schemas.openxmlformats.org/presentationml/2006/main">
  <p:tag name="KSO_WM_FULL_TEXT_BEAUTIFY_COPY_ID" val="6"/>
</p:tagLst>
</file>

<file path=ppt/tags/tag72.xml><?xml version="1.0" encoding="utf-8"?>
<p:tagLst xmlns:p="http://schemas.openxmlformats.org/presentationml/2006/main">
  <p:tag name="KSO_WM_FULL_TEXT_BEAUTIFY_COPY_ID" val="6"/>
</p:tagLst>
</file>

<file path=ppt/tags/tag73.xml><?xml version="1.0" encoding="utf-8"?>
<p:tagLst xmlns:p="http://schemas.openxmlformats.org/presentationml/2006/main">
  <p:tag name="KSO_WM_FULL_TEXT_BEAUTIFY_COPY_ID" val="45"/>
</p:tagLst>
</file>

<file path=ppt/tags/tag74.xml><?xml version="1.0" encoding="utf-8"?>
<p:tagLst xmlns:p="http://schemas.openxmlformats.org/presentationml/2006/main">
  <p:tag name="KSO_WM_FULL_TEXT_BEAUTIFY_COPY_ID" val="6"/>
</p:tagLst>
</file>

<file path=ppt/tags/tag75.xml><?xml version="1.0" encoding="utf-8"?>
<p:tagLst xmlns:p="http://schemas.openxmlformats.org/presentationml/2006/main">
  <p:tag name="KSO_WM_FULL_TEXT_BEAUTIFY_COPY_ID" val="45"/>
</p:tagLst>
</file>

<file path=ppt/tags/tag76.xml><?xml version="1.0" encoding="utf-8"?>
<p:tagLst xmlns:p="http://schemas.openxmlformats.org/presentationml/2006/main">
  <p:tag name="KSO_WM_FULL_TEXT_BEAUTIFY_COPY_ID" val="6"/>
</p:tagLst>
</file>

<file path=ppt/tags/tag77.xml><?xml version="1.0" encoding="utf-8"?>
<p:tagLst xmlns:p="http://schemas.openxmlformats.org/presentationml/2006/main">
  <p:tag name="KSO_WM_FULL_TEXT_BEAUTIFY_COPY_ID" val="45"/>
</p:tagLst>
</file>

<file path=ppt/tags/tag78.xml><?xml version="1.0" encoding="utf-8"?>
<p:tagLst xmlns:p="http://schemas.openxmlformats.org/presentationml/2006/main">
  <p:tag name="KSO_WM_FULL_TEXT_BEAUTIFY_COPY_ID" val="6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1444</Words>
  <Application>WPS 演示</Application>
  <PresentationFormat>宽屏</PresentationFormat>
  <Paragraphs>246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9" baseType="lpstr">
      <vt:lpstr>Arial</vt:lpstr>
      <vt:lpstr>宋体</vt:lpstr>
      <vt:lpstr>Wingdings</vt:lpstr>
      <vt:lpstr>Calibri Light</vt:lpstr>
      <vt:lpstr>Calibri</vt:lpstr>
      <vt:lpstr>Calibri</vt:lpstr>
      <vt:lpstr>微软雅黑</vt:lpstr>
      <vt:lpstr>Arial Unicode MS</vt:lpstr>
      <vt:lpstr>华文仿宋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马俊蕾</cp:lastModifiedBy>
  <cp:revision>1784</cp:revision>
  <dcterms:created xsi:type="dcterms:W3CDTF">2022-11-12T13:19:00Z</dcterms:created>
  <dcterms:modified xsi:type="dcterms:W3CDTF">2023-11-07T04:59:50Z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2052-11.1.0.10009</vt:lpwstr>
  </property>
  <property fmtid="{D5CDD505-2E9C-101B-9397-08002B2CF9AE}" pid="3" name="KSORubyTemplateID">
    <vt:lpwstr>8</vt:lpwstr>
  </property>
</Properties>
</file>