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9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1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4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5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6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31" r:id="rId2"/>
    <p:sldId id="706" r:id="rId3"/>
    <p:sldId id="713" r:id="rId4"/>
    <p:sldId id="722" r:id="rId5"/>
    <p:sldId id="719" r:id="rId6"/>
    <p:sldId id="720" r:id="rId7"/>
    <p:sldId id="715" r:id="rId8"/>
    <p:sldId id="716" r:id="rId9"/>
    <p:sldId id="724" r:id="rId10"/>
    <p:sldId id="744" r:id="rId11"/>
    <p:sldId id="743" r:id="rId12"/>
    <p:sldId id="693" r:id="rId13"/>
    <p:sldId id="739" r:id="rId14"/>
    <p:sldId id="740" r:id="rId15"/>
    <p:sldId id="729" r:id="rId16"/>
    <p:sldId id="726" r:id="rId17"/>
    <p:sldId id="741" r:id="rId18"/>
    <p:sldId id="742" r:id="rId19"/>
    <p:sldId id="727" r:id="rId20"/>
    <p:sldId id="728" r:id="rId21"/>
    <p:sldId id="731" r:id="rId22"/>
    <p:sldId id="732" r:id="rId23"/>
    <p:sldId id="733" r:id="rId24"/>
    <p:sldId id="734" r:id="rId25"/>
    <p:sldId id="735" r:id="rId26"/>
    <p:sldId id="736" r:id="rId27"/>
    <p:sldId id="737" r:id="rId28"/>
    <p:sldId id="738" r:id="rId29"/>
  </p:sldIdLst>
  <p:sldSz cx="12192000" cy="6858000"/>
  <p:notesSz cx="9144000" cy="6858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72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0" autoAdjust="0"/>
    <p:restoredTop sz="88457" autoAdjust="0"/>
  </p:normalViewPr>
  <p:slideViewPr>
    <p:cSldViewPr snapToGrid="0">
      <p:cViewPr>
        <p:scale>
          <a:sx n="73" d="100"/>
          <a:sy n="73" d="100"/>
        </p:scale>
        <p:origin x="1152" y="58"/>
      </p:cViewPr>
      <p:guideLst>
        <p:guide orient="horz" pos="2137"/>
        <p:guide pos="7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38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12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282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71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870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384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610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382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29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72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86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6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86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70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886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52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4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858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8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4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6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1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1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359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2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  <p:pic>
        <p:nvPicPr>
          <p:cNvPr id="8" name="图片 7" descr="未标题-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/>
          <a:srcRect r="63286"/>
          <a:stretch/>
        </p:blipFill>
        <p:spPr>
          <a:xfrm>
            <a:off x="126000" y="6483178"/>
            <a:ext cx="409530" cy="374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  <a:t>2023/12/19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itchFamily="34" charset="0"/>
              </a:rP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  <a:t>2023/12/19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0" Type="http://schemas.openxmlformats.org/officeDocument/2006/relationships/image" Target="../media/image5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27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36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5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38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7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40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42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44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46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48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7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50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49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56.jpe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55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58.jpe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57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57795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43A1419-4F5B-08B5-AF9F-61283DFD5A23}"/>
              </a:ext>
            </a:extLst>
          </p:cNvPr>
          <p:cNvSpPr txBox="1"/>
          <p:nvPr/>
        </p:nvSpPr>
        <p:spPr>
          <a:xfrm>
            <a:off x="5129846" y="5780262"/>
            <a:ext cx="4910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2023.12.19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未标题-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/>
          <a:srcRect r="63286"/>
          <a:stretch/>
        </p:blipFill>
        <p:spPr>
          <a:xfrm>
            <a:off x="10805404" y="274437"/>
            <a:ext cx="1124366" cy="10290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6" y="85593"/>
            <a:ext cx="348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724216" y="5976166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9442-2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D151AE-B881-AA83-6D79-1E7236BE9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68" y="1183549"/>
            <a:ext cx="5870063" cy="440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67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6" y="85593"/>
            <a:ext cx="348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6DC2C3E-DB09-B616-E896-6BE48291B92D}"/>
              </a:ext>
            </a:extLst>
          </p:cNvPr>
          <p:cNvSpPr txBox="1"/>
          <p:nvPr/>
        </p:nvSpPr>
        <p:spPr>
          <a:xfrm>
            <a:off x="7838865" y="6400578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12-527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227942-298D-60A2-ED36-A90232A71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73" y="810610"/>
            <a:ext cx="3927585" cy="52367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9716F-3093-F70A-E5E9-4F254BD54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77" y="810610"/>
            <a:ext cx="4047578" cy="539677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A4C6B98-9095-B1C0-0AB1-47653120E739}"/>
              </a:ext>
            </a:extLst>
          </p:cNvPr>
          <p:cNvSpPr txBox="1"/>
          <p:nvPr/>
        </p:nvSpPr>
        <p:spPr>
          <a:xfrm>
            <a:off x="2399221" y="6400578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12-517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05346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879976" y="4928859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19-860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阳台脏乱、垃圾未倒</a:t>
            </a:r>
            <a:r>
              <a:rPr lang="en-US" altLang="zh-CN" dirty="0"/>
              <a:t>*3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679211" y="4928859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19-851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衣物乱放、宿舍整体脏乱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5A7E5B7-1AA1-CB23-281D-65652E346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9" y="1900802"/>
            <a:ext cx="5952211" cy="27482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FC2A1F-7BD2-C151-AC3A-1B8E9B7E1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91" y="1900802"/>
            <a:ext cx="5812220" cy="268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6" y="85593"/>
            <a:ext cx="3904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419293" y="6066089"/>
            <a:ext cx="347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5431-1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衣物乱放乱挂、杂物堆积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139328" y="6126076"/>
            <a:ext cx="48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5423-1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杂物堆放过多、衣物乱放乱挂、桌面脏乱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9074A3-8251-03E8-6E9D-30D93040C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28" y="791910"/>
            <a:ext cx="3955635" cy="52741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B89E17-176B-E8A5-D93E-614165A63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34" y="825927"/>
            <a:ext cx="3904608" cy="52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30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6" y="85593"/>
            <a:ext cx="3904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419292" y="6066089"/>
            <a:ext cx="39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5441-1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衣物乱放乱挂、杂物堆积、地面脏乱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139328" y="6126076"/>
            <a:ext cx="48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5421-2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桌面脏乱、宿舍异味、地脏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5960797-495E-CEF5-08B9-19235BCE4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1369586"/>
            <a:ext cx="5951541" cy="44636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22AB57-69E3-1352-9531-9B204A826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22" y="798787"/>
            <a:ext cx="3950477" cy="52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66C971A-7BDC-000C-C7DD-1B7E344EE139}"/>
              </a:ext>
            </a:extLst>
          </p:cNvPr>
          <p:cNvGrpSpPr/>
          <p:nvPr/>
        </p:nvGrpSpPr>
        <p:grpSpPr>
          <a:xfrm>
            <a:off x="6815870" y="829883"/>
            <a:ext cx="4716173" cy="6028117"/>
            <a:chOff x="1655290" y="744290"/>
            <a:chExt cx="4716173" cy="6028117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CCA5A26-7078-C407-C3B6-751A0D9CC12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655290" y="5849077"/>
              <a:ext cx="4716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11-517</a:t>
              </a:r>
              <a:r>
                <a:rPr lang="zh-CN" altLang="en-US" dirty="0"/>
                <a:t>（</a:t>
              </a:r>
              <a:r>
                <a:rPr lang="en-US" altLang="zh-CN" dirty="0"/>
                <a:t>2022</a:t>
              </a:r>
              <a:r>
                <a:rPr lang="zh-CN" altLang="en-US" dirty="0"/>
                <a:t>级男生宿舍）</a:t>
              </a:r>
              <a:endParaRPr lang="en-US" altLang="zh-CN" dirty="0"/>
            </a:p>
            <a:p>
              <a:r>
                <a:rPr lang="zh-CN" altLang="en-US" dirty="0"/>
                <a:t>地面脏乱不堪、</a:t>
              </a:r>
              <a:r>
                <a:rPr lang="en-US" altLang="zh-CN" dirty="0"/>
                <a:t> </a:t>
              </a:r>
              <a:r>
                <a:rPr lang="zh-CN" altLang="en-US" dirty="0"/>
                <a:t>衣物乱挂乱放、阳台严重脏乱、</a:t>
              </a:r>
              <a:r>
                <a:rPr lang="en-US" altLang="zh-CN" dirty="0"/>
                <a:t>3</a:t>
              </a:r>
              <a:r>
                <a:rPr lang="zh-CN" altLang="en-US" dirty="0"/>
                <a:t>人未叠被，</a:t>
              </a:r>
              <a:r>
                <a:rPr lang="en-US" altLang="zh-CN" dirty="0"/>
                <a:t>22</a:t>
              </a:r>
              <a:r>
                <a:rPr lang="zh-CN" altLang="en-US" dirty="0"/>
                <a:t>级最差宿舍</a:t>
              </a:r>
              <a:endParaRPr lang="en-US" altLang="zh-CN" dirty="0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A39826F-AD95-3F22-EBD4-37180B25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977" y="744290"/>
              <a:ext cx="3725317" cy="4968059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B5695AA5-E474-B73A-D7E5-C79BAD016ACA}"/>
              </a:ext>
            </a:extLst>
          </p:cNvPr>
          <p:cNvGrpSpPr/>
          <p:nvPr/>
        </p:nvGrpSpPr>
        <p:grpSpPr>
          <a:xfrm>
            <a:off x="1379827" y="709448"/>
            <a:ext cx="4716173" cy="6062959"/>
            <a:chOff x="7013557" y="709448"/>
            <a:chExt cx="4803228" cy="614855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4AD8990-48FA-999A-6E17-C8AB0343C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558" y="709448"/>
              <a:ext cx="4803227" cy="30742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D34D46-73B2-2F20-AF0F-4D3E04E5F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557" y="3860178"/>
              <a:ext cx="4803227" cy="299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68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185608" y="5897414"/>
            <a:ext cx="609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11-604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门口垃圾 暖气片上杂物 被子*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4 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椅子*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5 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悬挂衣物*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4 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地面乱</a:t>
            </a:r>
            <a:r>
              <a:rPr lang="zh-CN" altLang="en-US" dirty="0"/>
              <a:t> 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F85FFD-ACBA-D2C1-51B2-622633641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7" y="1370480"/>
            <a:ext cx="5489387" cy="41170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F837552-B6CE-CA77-4BFA-128751F9C8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72" y="767761"/>
            <a:ext cx="3760425" cy="501194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F88A4A8-4321-5913-FF87-CFD54CD80E9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12658" y="5735010"/>
            <a:ext cx="493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11-513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人未叠被、椅子乱放</a:t>
            </a:r>
            <a:r>
              <a:rPr lang="en-US" altLang="zh-CN" dirty="0"/>
              <a:t>*4</a:t>
            </a:r>
            <a:r>
              <a:rPr lang="zh-CN" altLang="en-US" dirty="0"/>
              <a:t>、衣物乱挂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2726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88A4A8-4321-5913-FF87-CFD54CD80E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4594" y="5939798"/>
            <a:ext cx="5688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11-624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门口垃圾未倒、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衣物乱挂乱放、地面脏乱、未叠被</a:t>
            </a:r>
            <a:r>
              <a:rPr lang="zh-CN" altLang="en-US" dirty="0"/>
              <a:t> 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B7EECC-5FA0-3125-97B7-2D649CBA2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41" y="932399"/>
            <a:ext cx="3746365" cy="49932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943833-13B6-16F8-783F-4A6987AE1B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42" y="946597"/>
            <a:ext cx="3746364" cy="49932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A259772-C1EA-C70B-39C4-84BD0B7FFD3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21043" y="5953996"/>
            <a:ext cx="527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11-645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门口垃圾 被子*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4 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暖气片上杂物 悬挂衣物*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3 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地面乱</a:t>
            </a:r>
            <a:r>
              <a:rPr lang="zh-CN" altLang="en-US" dirty="0"/>
              <a:t>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46404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14438" y="5974629"/>
            <a:ext cx="406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11-664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门口垃圾、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6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人未叠被、暖气片上杂物 阳台乱、地面脏乱、衣物乱挂乱放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C01E3B-DA9B-CC99-2615-2E8CAF03B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38" y="758197"/>
            <a:ext cx="3887719" cy="51816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F4E0DE4-2FDB-3E29-D140-86E89B949906}"/>
              </a:ext>
            </a:extLst>
          </p:cNvPr>
          <p:cNvGrpSpPr/>
          <p:nvPr/>
        </p:nvGrpSpPr>
        <p:grpSpPr>
          <a:xfrm>
            <a:off x="1385671" y="865041"/>
            <a:ext cx="4636757" cy="5734282"/>
            <a:chOff x="850096" y="998567"/>
            <a:chExt cx="4747109" cy="5726879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13724BA-7E10-CC8D-238A-649DA9FD422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850096" y="6079115"/>
              <a:ext cx="47471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11-662</a:t>
              </a:r>
              <a:r>
                <a:rPr lang="zh-CN" altLang="en-US" dirty="0"/>
                <a:t>（</a:t>
              </a:r>
              <a:r>
                <a:rPr lang="en-US" altLang="zh-CN" dirty="0"/>
                <a:t>2022</a:t>
              </a:r>
              <a:r>
                <a:rPr lang="zh-CN" altLang="en-US" dirty="0"/>
                <a:t>级男生宿舍）</a:t>
              </a:r>
              <a:endParaRPr lang="en-US" altLang="zh-CN" dirty="0"/>
            </a:p>
            <a:p>
              <a:r>
                <a:rPr lang="zh-CN" altLang="en-US" sz="1800" b="0" i="0" u="none" strike="noStrike" dirty="0">
                  <a:solidFill>
                    <a:srgbClr val="000000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rPr>
                <a:t>阳台脏乱 暖气片上杂物 地面乱 椅子*</a:t>
              </a:r>
              <a:r>
                <a:rPr lang="en-US" altLang="zh-CN" sz="1800" b="0" i="0" u="none" strike="noStrike" dirty="0">
                  <a:solidFill>
                    <a:srgbClr val="000000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rPr>
                <a:t>4</a:t>
              </a:r>
              <a:r>
                <a:rPr lang="zh-CN" altLang="en-US" dirty="0"/>
                <a:t> </a:t>
              </a:r>
              <a:endParaRPr lang="en-US" altLang="zh-CN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8DAD273-9A91-AE81-FD5D-1675ABA24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747" y="998567"/>
              <a:ext cx="3811899" cy="5080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435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81FF0A0-20F1-5824-C746-06071A0C14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52585" y="5838921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9452-2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桌面乱、物品摆放乱、衣物乱挂乱放</a:t>
            </a:r>
            <a:endParaRPr lang="en-US" altLang="zh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02255" y="6118533"/>
            <a:ext cx="424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12-442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桌面乱、垃圾未清理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E24CEB-12AF-7C74-541F-A900658FF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2" y="1269124"/>
            <a:ext cx="5759669" cy="43197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AB42C7-BDB0-9FDC-9196-75D8553431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84" y="843663"/>
            <a:ext cx="3878005" cy="51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0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16572" y="5814496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15-239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856515" y="6403075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15-243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7E8C8E5-5E6B-36C4-8FF8-3EFD90B41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04" y="1723696"/>
            <a:ext cx="4974896" cy="37311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15966C-4A0F-A4B9-36E1-C0A3E74EA2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904" y="861848"/>
            <a:ext cx="4090352" cy="54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0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4501" y="5865091"/>
            <a:ext cx="36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12-439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阳台长时间未打扫</a:t>
            </a:r>
            <a:endParaRPr lang="en-US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030133-0AE8-F12E-A298-0D071EBAB1A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60356" y="5865091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12-540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阳台长时间未清理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4F5103-02F2-0E2B-E3AF-0757101E4B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69" y="910758"/>
            <a:ext cx="3689131" cy="4918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89F5C1C-A10F-6012-A736-E53686786E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353" y="910758"/>
            <a:ext cx="3689131" cy="49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48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03782" y="6039477"/>
            <a:ext cx="528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12-515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地面脏乱不堪、衣物鞋子乱摆乱放、桌面脏乱</a:t>
            </a: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EF42FC-49BF-0A9A-C279-6A5E336E6A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49317" y="6009525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12-501</a:t>
            </a:r>
            <a:r>
              <a:rPr lang="zh-CN" altLang="en-US" dirty="0"/>
              <a:t>、</a:t>
            </a:r>
            <a:r>
              <a:rPr lang="en-US" altLang="zh-CN" dirty="0"/>
              <a:t>502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楼道垃圾未清理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655418-F769-4388-F91C-BD5F022F6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35" y="848474"/>
            <a:ext cx="3766490" cy="50219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CE6DEB1-C418-3F64-FD7F-99D1EC718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82" y="848474"/>
            <a:ext cx="3766490" cy="50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33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2377" y="6126076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12-437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地面脏、桌面乱</a:t>
            </a:r>
            <a:endParaRPr lang="en-US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030133-0AE8-F12E-A298-0D071EBAB1A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603307" y="6211669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12-617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整体摆放乱、椅子放乱、桌面脏乱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640813-272B-655D-57D8-6882C019D0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61" y="852652"/>
            <a:ext cx="3955068" cy="52734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875BED-45CE-ED72-A2FA-E638B0ADB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97" y="854599"/>
            <a:ext cx="3969626" cy="529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8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35E7144-A611-670B-2386-8C49F6EF24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22164" y="5531525"/>
            <a:ext cx="399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9421-1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级女生宿舍）衣物乱挂乱放、桌面乱、杂物堆积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A3A1A50-AFB0-F488-D10C-4F2AFE9CCB0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556006" y="5613240"/>
            <a:ext cx="305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9422-1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门口垃圾未扔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8E9417-749D-93D3-A5E0-0295C5E994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4" y="1124607"/>
            <a:ext cx="5503917" cy="41279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549D42-EAE3-4C59-1FE9-F86C40093D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28" y="1124607"/>
            <a:ext cx="5423337" cy="40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42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06799" y="6031835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9422-2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垃圾未清理、杂物堆积、鞋和衣物乱放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4A157A-B784-AB6D-07F7-07E119F5F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85" y="826165"/>
            <a:ext cx="3783725" cy="50449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80D4378-AAB9-DEE1-A9B9-D6276C62E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49" y="826165"/>
            <a:ext cx="3849901" cy="513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60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01694" y="5956218"/>
            <a:ext cx="5036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9432-1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桌面乱、衣物乱放、物品摆放乱、垃圾未清理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03C48F-E365-B96A-D1B0-B98D6322B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45" y="980089"/>
            <a:ext cx="3673366" cy="48978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18DDDCB-FE15-12AE-B29E-CE1F2E3D3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93" y="901782"/>
            <a:ext cx="3673366" cy="489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66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69916" y="5859421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9432-2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桌面乱、衣物乱放、垃圾堆积</a:t>
            </a:r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F4E7B7-9B8C-BAD7-FFEF-705929878D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32756" y="5922842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17-607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宿舍异味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179A13-3AD9-0EB0-0F33-9496FC161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36" y="831001"/>
            <a:ext cx="3748909" cy="49985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5D084B-CC40-EC89-C4D6-542EBD28E4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3" y="935158"/>
            <a:ext cx="6015686" cy="45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8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85832" y="5775339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17-706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宿舍整体脏乱、桌面乱、椅子摆放乱</a:t>
            </a:r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F4E7B7-9B8C-BAD7-FFEF-705929878D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69161" y="5785905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17-609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阳台脏乱、地面乱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DAA749-5D79-4848-03BC-CD2F002C7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7" y="1252732"/>
            <a:ext cx="5803381" cy="43525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48A3B9A-D334-4579-17A0-08447239E0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00" y="1252732"/>
            <a:ext cx="5803381" cy="435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17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37913" y="6071778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17-723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桌面乱、衣物乱挂、地面乱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697F02E-FEBF-1AC0-7C2E-141E180251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67" y="922869"/>
            <a:ext cx="6683016" cy="50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4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70721" y="6233201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15-255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06C632E-FA8D-CE8F-1F1C-19DA40923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62" y="828812"/>
            <a:ext cx="3981145" cy="530922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DAF5D61-E771-4A5B-11BC-0B2637BB3266}"/>
              </a:ext>
            </a:extLst>
          </p:cNvPr>
          <p:cNvGrpSpPr/>
          <p:nvPr/>
        </p:nvGrpSpPr>
        <p:grpSpPr>
          <a:xfrm>
            <a:off x="6096000" y="1419483"/>
            <a:ext cx="5630511" cy="4813718"/>
            <a:chOff x="367863" y="1317558"/>
            <a:chExt cx="5630511" cy="481371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B791BDD-C083-6430-2578-76CD36B55DF0}"/>
                </a:ext>
              </a:extLst>
            </p:cNvPr>
            <p:cNvSpPr txBox="1"/>
            <p:nvPr/>
          </p:nvSpPr>
          <p:spPr>
            <a:xfrm>
              <a:off x="1915844" y="5761944"/>
              <a:ext cx="347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19-811</a:t>
              </a:r>
              <a:r>
                <a:rPr lang="zh-CN" altLang="en-US" dirty="0"/>
                <a:t>（</a:t>
              </a:r>
              <a:r>
                <a:rPr lang="en-US" altLang="zh-CN" dirty="0"/>
                <a:t>2023</a:t>
              </a:r>
              <a:r>
                <a:rPr lang="zh-CN" altLang="en-US" dirty="0"/>
                <a:t>级男生宿舍）</a:t>
              </a:r>
              <a:endParaRPr lang="en-US" altLang="zh-CN" dirty="0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CB720E-9EC6-739B-3D37-6AA10F7F9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863" y="1317558"/>
              <a:ext cx="5630511" cy="4222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906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1B8B0B4-7099-C346-3308-CAC926A7CAA3}"/>
              </a:ext>
            </a:extLst>
          </p:cNvPr>
          <p:cNvGrpSpPr/>
          <p:nvPr/>
        </p:nvGrpSpPr>
        <p:grpSpPr>
          <a:xfrm>
            <a:off x="188715" y="1287165"/>
            <a:ext cx="5630512" cy="4813718"/>
            <a:chOff x="6193628" y="1317558"/>
            <a:chExt cx="5630512" cy="481371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8D5ED62-8CAC-45E3-DAD5-AC813696330B}"/>
                </a:ext>
              </a:extLst>
            </p:cNvPr>
            <p:cNvSpPr txBox="1"/>
            <p:nvPr/>
          </p:nvSpPr>
          <p:spPr>
            <a:xfrm>
              <a:off x="7466186" y="5761944"/>
              <a:ext cx="347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19-813</a:t>
              </a:r>
              <a:r>
                <a:rPr lang="zh-CN" altLang="en-US" dirty="0"/>
                <a:t>（</a:t>
              </a:r>
              <a:r>
                <a:rPr lang="en-US" altLang="zh-CN" dirty="0"/>
                <a:t>2023</a:t>
              </a:r>
              <a:r>
                <a:rPr lang="zh-CN" altLang="en-US" dirty="0"/>
                <a:t>级男生宿舍）</a:t>
              </a:r>
              <a:endParaRPr lang="en-US" altLang="zh-CN" dirty="0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294D5F1-AC6B-DCA3-F8F5-3023E6BAE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628" y="1317558"/>
              <a:ext cx="5630512" cy="4222884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7B0AD1FA-2400-8C37-7705-CE24DA9B67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76" y="1287165"/>
            <a:ext cx="5630512" cy="422288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49CA43-8CCF-6ED1-2FF5-3C2E5524BFB6}"/>
              </a:ext>
            </a:extLst>
          </p:cNvPr>
          <p:cNvSpPr txBox="1"/>
          <p:nvPr/>
        </p:nvSpPr>
        <p:spPr>
          <a:xfrm>
            <a:off x="7699162" y="5731551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19-818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983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59827" y="5152344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19-837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D5ED62-8CAC-45E3-DAD5-AC813696330B}"/>
              </a:ext>
            </a:extLst>
          </p:cNvPr>
          <p:cNvSpPr txBox="1"/>
          <p:nvPr/>
        </p:nvSpPr>
        <p:spPr>
          <a:xfrm>
            <a:off x="7613330" y="5152344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15452B-9ACD-A5A7-D433-60DB38BD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" y="1801111"/>
            <a:ext cx="5885431" cy="27174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1E2C19-5852-BBA7-E096-16C098CAC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1111"/>
            <a:ext cx="5885793" cy="271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358138" y="534409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F85F1B-3958-D8D5-2D4C-1AE2B2791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5" y="1329239"/>
            <a:ext cx="7840717" cy="36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6" y="85593"/>
            <a:ext cx="348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576948" y="5621382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5432-1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833871" y="6160833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5431-2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88AB891-2906-3424-988A-14FBE61E0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28" y="809848"/>
            <a:ext cx="4013239" cy="53509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5B6DEE-EDBD-A21B-85FD-C7A2677F99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1179180"/>
            <a:ext cx="5587291" cy="419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28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16572" y="5919599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5433-1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877535" y="5919599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11-635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34CC85-B985-2948-C71A-C7DF01E49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2" y="1430150"/>
            <a:ext cx="5535448" cy="41515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5101A6F-8F68-CDC5-5D66-1503D9DB5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27" y="1430150"/>
            <a:ext cx="5535449" cy="41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3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68820" y="640307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11-666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867025" y="6403075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11-702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EFFF86-3C72-1545-CC6D-0488E04F9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76" y="799185"/>
            <a:ext cx="4086836" cy="5446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7ED631-AEB6-F48F-6823-D6E3A39DC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44" y="1263868"/>
            <a:ext cx="6023492" cy="45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921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7091</TotalTime>
  <Words>807</Words>
  <Application>Microsoft Office PowerPoint</Application>
  <PresentationFormat>宽屏</PresentationFormat>
  <Paragraphs>134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等线</vt:lpstr>
      <vt:lpstr>宋体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xi wang</cp:lastModifiedBy>
  <cp:revision>1786</cp:revision>
  <dcterms:created xsi:type="dcterms:W3CDTF">2022-11-12T13:19:21Z</dcterms:created>
  <dcterms:modified xsi:type="dcterms:W3CDTF">2023-12-19T03:57:10Z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  <property fmtid="{D5CDD505-2E9C-101B-9397-08002B2CF9AE}" pid="3" name="KSORubyTemplateID">
    <vt:lpwstr>8</vt:lpwstr>
  </property>
</Properties>
</file>