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8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2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2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2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31" r:id="rId2"/>
    <p:sldId id="879" r:id="rId3"/>
    <p:sldId id="880" r:id="rId4"/>
    <p:sldId id="885" r:id="rId5"/>
    <p:sldId id="892" r:id="rId6"/>
    <p:sldId id="893" r:id="rId7"/>
    <p:sldId id="896" r:id="rId8"/>
    <p:sldId id="898" r:id="rId9"/>
    <p:sldId id="881" r:id="rId10"/>
    <p:sldId id="882" r:id="rId11"/>
    <p:sldId id="886" r:id="rId12"/>
    <p:sldId id="887" r:id="rId13"/>
    <p:sldId id="888" r:id="rId14"/>
    <p:sldId id="878" r:id="rId15"/>
    <p:sldId id="889" r:id="rId16"/>
    <p:sldId id="890" r:id="rId17"/>
    <p:sldId id="891" r:id="rId18"/>
    <p:sldId id="899" r:id="rId19"/>
    <p:sldId id="883" r:id="rId20"/>
    <p:sldId id="884" r:id="rId21"/>
    <p:sldId id="894" r:id="rId22"/>
    <p:sldId id="895" r:id="rId23"/>
    <p:sldId id="897" r:id="rId24"/>
    <p:sldId id="900" r:id="rId25"/>
  </p:sldIdLst>
  <p:sldSz cx="12192000" cy="6858000"/>
  <p:notesSz cx="9144000" cy="6858000"/>
  <p:custDataLst>
    <p:tags r:id="rId2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72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0" autoAdjust="0"/>
    <p:restoredTop sz="88457" autoAdjust="0"/>
  </p:normalViewPr>
  <p:slideViewPr>
    <p:cSldViewPr snapToGrid="0" showGuides="1">
      <p:cViewPr varScale="1">
        <p:scale>
          <a:sx n="140" d="100"/>
          <a:sy n="140" d="100"/>
        </p:scale>
        <p:origin x="1068" y="126"/>
      </p:cViewPr>
      <p:guideLst>
        <p:guide orient="horz" pos="2028"/>
        <p:guide pos="72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61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48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57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25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35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12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29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71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9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C73A-18BB-F5EA-B5D7-F61C10C5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30C85CAA-4546-CCC4-57DC-2EA6EEF21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5DE2749D-EADE-8F82-DFB1-825C0CC19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6329E0B3-ED8B-4C91-BCC0-AB0BBB71C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39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686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249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313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5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76B06-1156-5FD2-3870-CF4BAF02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D69ECA7A-3B15-8677-9D11-FBE3437C91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18FDEA38-C117-A2C4-7EB9-7C2AF54946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50FCAD3B-DE45-B7AD-5446-07CBD8CFE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66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76B06-1156-5FD2-3870-CF4BAF02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D69ECA7A-3B15-8677-9D11-FBE3437C91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18FDEA38-C117-A2C4-7EB9-7C2AF54946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50FCAD3B-DE45-B7AD-5446-07CBD8CFE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09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2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46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47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1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1B7-EEA4-FA4A-341F-CA9FF5EE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8C837DD1-A907-4CF6-DF3B-F41D5B7AC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C8C43ECB-9A57-CBF4-9D3E-34F67FB59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827201AB-22CA-49F0-93D0-06C6E23A1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8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2025/10/11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2025/10/11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6.png"/><Relationship Id="rId5" Type="http://schemas.openxmlformats.org/officeDocument/2006/relationships/tags" Target="../tags/tag7.xml"/><Relationship Id="rId10" Type="http://schemas.openxmlformats.org/officeDocument/2006/relationships/image" Target="../media/image5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42.xml"/><Relationship Id="rId7" Type="http://schemas.openxmlformats.org/officeDocument/2006/relationships/image" Target="../media/image32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5.jpeg"/><Relationship Id="rId4" Type="http://schemas.openxmlformats.org/officeDocument/2006/relationships/tags" Target="../tags/tag43.xml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52.xml"/><Relationship Id="rId7" Type="http://schemas.openxmlformats.org/officeDocument/2006/relationships/image" Target="../media/image46.jpe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0.jpe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52.jp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51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jp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63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9.jpeg"/><Relationship Id="rId5" Type="http://schemas.openxmlformats.org/officeDocument/2006/relationships/tags" Target="../tags/tag65.xml"/><Relationship Id="rId10" Type="http://schemas.openxmlformats.org/officeDocument/2006/relationships/image" Target="../media/image58.jpeg"/><Relationship Id="rId4" Type="http://schemas.openxmlformats.org/officeDocument/2006/relationships/tags" Target="../tags/tag64.xml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68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3.jpeg"/><Relationship Id="rId5" Type="http://schemas.openxmlformats.org/officeDocument/2006/relationships/tags" Target="../tags/tag70.xml"/><Relationship Id="rId10" Type="http://schemas.openxmlformats.org/officeDocument/2006/relationships/image" Target="../media/image62.jpeg"/><Relationship Id="rId4" Type="http://schemas.openxmlformats.org/officeDocument/2006/relationships/tags" Target="../tags/tag69.xml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jpeg"/><Relationship Id="rId4" Type="http://schemas.openxmlformats.org/officeDocument/2006/relationships/tags" Target="../tags/tag13.xml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tags" Target="../tags/tag73.xml"/><Relationship Id="rId7" Type="http://schemas.openxmlformats.org/officeDocument/2006/relationships/image" Target="../media/image64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77.xml"/><Relationship Id="rId7" Type="http://schemas.openxmlformats.org/officeDocument/2006/relationships/image" Target="../media/image68.jpe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67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71.jpe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70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73.jp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2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6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.jpeg"/><Relationship Id="rId5" Type="http://schemas.openxmlformats.org/officeDocument/2006/relationships/tags" Target="../tags/tag18.xml"/><Relationship Id="rId10" Type="http://schemas.openxmlformats.org/officeDocument/2006/relationships/image" Target="../media/image14.jpeg"/><Relationship Id="rId4" Type="http://schemas.openxmlformats.org/officeDocument/2006/relationships/tags" Target="../tags/tag17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2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.jpeg"/><Relationship Id="rId5" Type="http://schemas.openxmlformats.org/officeDocument/2006/relationships/tags" Target="../tags/tag23.xml"/><Relationship Id="rId10" Type="http://schemas.openxmlformats.org/officeDocument/2006/relationships/image" Target="../media/image18.jpeg"/><Relationship Id="rId4" Type="http://schemas.openxmlformats.org/officeDocument/2006/relationships/tags" Target="../tags/tag22.xml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26.xml"/><Relationship Id="rId7" Type="http://schemas.openxmlformats.org/officeDocument/2006/relationships/image" Target="../media/image20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.xm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32.xml"/><Relationship Id="rId7" Type="http://schemas.openxmlformats.org/officeDocument/2006/relationships/image" Target="../media/image24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36.xml"/><Relationship Id="rId7" Type="http://schemas.openxmlformats.org/officeDocument/2006/relationships/image" Target="../media/image27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7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69479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04970" y="1793875"/>
            <a:ext cx="9371504" cy="23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石油工程学院研究生宿舍卫生检查结果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2025.9.26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pic>
        <p:nvPicPr>
          <p:cNvPr id="15" name="图片 14" descr="图片包含 室内, 桌子, 房间, 小&#10;&#10;AI 生成的内容可能不正确。">
            <a:extLst>
              <a:ext uri="{FF2B5EF4-FFF2-40B4-BE49-F238E27FC236}">
                <a16:creationId xmlns:a16="http://schemas.microsoft.com/office/drawing/2014/main" id="{4A20E62C-4727-750D-7CA9-C3D332B451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4" y="1667628"/>
            <a:ext cx="2642057" cy="352274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DC6A1C8-5F7B-0620-BA27-7E45DB900E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85008" y="5283498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3-806</a:t>
            </a:r>
            <a:endParaRPr lang="zh-CN" altLang="en-US" dirty="0"/>
          </a:p>
        </p:txBody>
      </p:sp>
      <p:pic>
        <p:nvPicPr>
          <p:cNvPr id="18" name="图片 17" descr="窗户外的景色&#10;&#10;AI 生成的内容可能不正确。">
            <a:extLst>
              <a:ext uri="{FF2B5EF4-FFF2-40B4-BE49-F238E27FC236}">
                <a16:creationId xmlns:a16="http://schemas.microsoft.com/office/drawing/2014/main" id="{B43B8358-DC01-D902-991B-56FD401B36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29" y="2528711"/>
            <a:ext cx="2982451" cy="223683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7748E74-63EA-FF29-C3B0-5053E79C222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096000" y="5283499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3-839-1</a:t>
            </a:r>
            <a:endParaRPr lang="zh-CN" altLang="en-US" dirty="0"/>
          </a:p>
        </p:txBody>
      </p:sp>
      <p:pic>
        <p:nvPicPr>
          <p:cNvPr id="27" name="图片 26" descr="图片包含 建筑, 室内, 房间, 旧&#10;&#10;AI 生成的内容可能不正确。">
            <a:extLst>
              <a:ext uri="{FF2B5EF4-FFF2-40B4-BE49-F238E27FC236}">
                <a16:creationId xmlns:a16="http://schemas.microsoft.com/office/drawing/2014/main" id="{6D384BE5-0D68-8512-364F-D9C057C8C4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7628"/>
            <a:ext cx="2642057" cy="3522743"/>
          </a:xfrm>
          <a:prstGeom prst="rect">
            <a:avLst/>
          </a:prstGeom>
        </p:spPr>
      </p:pic>
      <p:pic>
        <p:nvPicPr>
          <p:cNvPr id="29" name="图片 28" descr="凌乱的房间&#10;&#10;AI 生成的内容可能不正确。">
            <a:extLst>
              <a:ext uri="{FF2B5EF4-FFF2-40B4-BE49-F238E27FC236}">
                <a16:creationId xmlns:a16="http://schemas.microsoft.com/office/drawing/2014/main" id="{4F6D5288-6BC3-EBF7-5EDA-AA895FAE0D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77" y="2393245"/>
            <a:ext cx="3051761" cy="228882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949A96A-28AC-4692-4F1F-9F44527EB6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252487" y="5190371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3-849-1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C6A1C8-5F7B-0620-BA27-7E45DB900E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91511" y="4989689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3-839-1</a:t>
            </a:r>
            <a:r>
              <a:rPr lang="zh-CN" altLang="en-US" dirty="0"/>
              <a:t>、</a:t>
            </a:r>
            <a:r>
              <a:rPr lang="en-US" altLang="zh-CN" dirty="0"/>
              <a:t>4</a:t>
            </a:r>
            <a:r>
              <a:rPr lang="zh-CN" altLang="en-US" dirty="0"/>
              <a:t>床乱</a:t>
            </a:r>
          </a:p>
        </p:txBody>
      </p:sp>
      <p:pic>
        <p:nvPicPr>
          <p:cNvPr id="3" name="图片 2" descr="图片包含 室内, 乱, 房间, 站&#10;&#10;AI 生成的内容可能不正确。">
            <a:extLst>
              <a:ext uri="{FF2B5EF4-FFF2-40B4-BE49-F238E27FC236}">
                <a16:creationId xmlns:a16="http://schemas.microsoft.com/office/drawing/2014/main" id="{5C4F731C-89A3-4233-1189-5C5F9D934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763889"/>
            <a:ext cx="4199466" cy="3149600"/>
          </a:xfrm>
          <a:prstGeom prst="rect">
            <a:avLst/>
          </a:prstGeom>
        </p:spPr>
      </p:pic>
      <p:pic>
        <p:nvPicPr>
          <p:cNvPr id="5" name="图片 4" descr="房间的摆设布局&#10;&#10;AI 生成的内容可能不正确。">
            <a:extLst>
              <a:ext uri="{FF2B5EF4-FFF2-40B4-BE49-F238E27FC236}">
                <a16:creationId xmlns:a16="http://schemas.microsoft.com/office/drawing/2014/main" id="{1130AA9B-DE12-675A-7B2F-DAB2B5482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76" y="1749019"/>
            <a:ext cx="2391935" cy="3189869"/>
          </a:xfrm>
          <a:prstGeom prst="rect">
            <a:avLst/>
          </a:prstGeom>
        </p:spPr>
      </p:pic>
      <p:pic>
        <p:nvPicPr>
          <p:cNvPr id="7" name="图片 6" descr="凌乱的厨房&#10;&#10;AI 生成的内容可能不正确。">
            <a:extLst>
              <a:ext uri="{FF2B5EF4-FFF2-40B4-BE49-F238E27FC236}">
                <a16:creationId xmlns:a16="http://schemas.microsoft.com/office/drawing/2014/main" id="{FB5EF764-E19D-B674-8FE7-0BBDDEA4B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54" y="1687689"/>
            <a:ext cx="4301067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1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C6A1C8-5F7B-0620-BA27-7E45DB900E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88230" y="5013678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3-822</a:t>
            </a:r>
            <a:endParaRPr lang="zh-CN" altLang="en-US" dirty="0"/>
          </a:p>
        </p:txBody>
      </p:sp>
      <p:pic>
        <p:nvPicPr>
          <p:cNvPr id="4" name="图片 3" descr="房间的摆设布局&#10;&#10;AI 生成的内容可能不正确。">
            <a:extLst>
              <a:ext uri="{FF2B5EF4-FFF2-40B4-BE49-F238E27FC236}">
                <a16:creationId xmlns:a16="http://schemas.microsoft.com/office/drawing/2014/main" id="{5C23605C-30AA-6161-3E8F-499A1821A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5" y="2167467"/>
            <a:ext cx="3413005" cy="2559754"/>
          </a:xfrm>
          <a:prstGeom prst="rect">
            <a:avLst/>
          </a:prstGeom>
        </p:spPr>
      </p:pic>
      <p:pic>
        <p:nvPicPr>
          <p:cNvPr id="8" name="图片 7" descr="厨房的摆设布局&#10;&#10;AI 生成的内容可能不正确。">
            <a:extLst>
              <a:ext uri="{FF2B5EF4-FFF2-40B4-BE49-F238E27FC236}">
                <a16:creationId xmlns:a16="http://schemas.microsoft.com/office/drawing/2014/main" id="{19174867-F496-6CFA-FF02-0962F68E5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42" y="2167467"/>
            <a:ext cx="3413005" cy="2559754"/>
          </a:xfrm>
          <a:prstGeom prst="rect">
            <a:avLst/>
          </a:prstGeom>
        </p:spPr>
      </p:pic>
      <p:pic>
        <p:nvPicPr>
          <p:cNvPr id="9" name="图片 8" descr="房间的摆设布局&#10;&#10;AI 生成的内容可能不正确。">
            <a:extLst>
              <a:ext uri="{FF2B5EF4-FFF2-40B4-BE49-F238E27FC236}">
                <a16:creationId xmlns:a16="http://schemas.microsoft.com/office/drawing/2014/main" id="{A10641EB-5F51-9213-88AB-C86095449B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39" y="1919111"/>
            <a:ext cx="2131483" cy="2841977"/>
          </a:xfrm>
          <a:prstGeom prst="rect">
            <a:avLst/>
          </a:prstGeom>
        </p:spPr>
      </p:pic>
      <p:pic>
        <p:nvPicPr>
          <p:cNvPr id="10" name="图片 9" descr="图片包含 室内, 窗户, 房间, 桌子&#10;&#10;AI 生成的内容可能不正确。">
            <a:extLst>
              <a:ext uri="{FF2B5EF4-FFF2-40B4-BE49-F238E27FC236}">
                <a16:creationId xmlns:a16="http://schemas.microsoft.com/office/drawing/2014/main" id="{40DD1027-7FDE-51FC-3208-E576170CA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14" y="1919110"/>
            <a:ext cx="2131483" cy="28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86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C6A1C8-5F7B-0620-BA27-7E45DB900E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06141" y="5022850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3-829</a:t>
            </a:r>
            <a:endParaRPr lang="zh-CN" altLang="en-US" dirty="0"/>
          </a:p>
        </p:txBody>
      </p:sp>
      <p:pic>
        <p:nvPicPr>
          <p:cNvPr id="4" name="图片 3" descr="图片包含 室内, 房间, 小, 项目&#10;&#10;AI 生成的内容可能不正确。">
            <a:extLst>
              <a:ext uri="{FF2B5EF4-FFF2-40B4-BE49-F238E27FC236}">
                <a16:creationId xmlns:a16="http://schemas.microsoft.com/office/drawing/2014/main" id="{A61CA8A8-CD6E-014A-756A-F3FA2A3073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44" y="1651000"/>
            <a:ext cx="4199467" cy="3149600"/>
          </a:xfrm>
          <a:prstGeom prst="rect">
            <a:avLst/>
          </a:prstGeom>
        </p:spPr>
      </p:pic>
      <p:pic>
        <p:nvPicPr>
          <p:cNvPr id="8" name="图片 7" descr="凌乱的房间&#10;&#10;AI 生成的内容可能不正确。">
            <a:extLst>
              <a:ext uri="{FF2B5EF4-FFF2-40B4-BE49-F238E27FC236}">
                <a16:creationId xmlns:a16="http://schemas.microsoft.com/office/drawing/2014/main" id="{190EF86D-CA19-6B68-3A65-17CD6FEA8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23" y="1651000"/>
            <a:ext cx="4199467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4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885589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1-218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A55240-595E-0603-FFA9-F3F07CAE88C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804481" y="5319323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1-223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C6938B-8AF6-357E-B7A2-A2629BE04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8" y="1674206"/>
            <a:ext cx="2641542" cy="35227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9EA552-8C70-3B2A-69CD-293B568B6A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72" y="1674205"/>
            <a:ext cx="2641542" cy="35227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172260E-EEAF-BCBB-9F4D-0F50C929AE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86" y="1674205"/>
            <a:ext cx="2641542" cy="35227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36E124-3506-7A45-5A18-15451A4836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33" y="1674205"/>
            <a:ext cx="2641542" cy="35227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971980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1-228-3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A55240-595E-0603-FFA9-F3F07CAE88C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53728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1-225-3</a:t>
            </a:r>
            <a:endParaRPr lang="zh-CN" altLang="en-US" dirty="0"/>
          </a:p>
        </p:txBody>
      </p:sp>
      <p:pic>
        <p:nvPicPr>
          <p:cNvPr id="3" name="图片 2" descr="房间的摆设布局&#10;&#10;AI 生成的内容可能不正确。">
            <a:extLst>
              <a:ext uri="{FF2B5EF4-FFF2-40B4-BE49-F238E27FC236}">
                <a16:creationId xmlns:a16="http://schemas.microsoft.com/office/drawing/2014/main" id="{CC333592-34D2-CBA5-09A7-4385A16D9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26" y="1697567"/>
            <a:ext cx="4617155" cy="3462866"/>
          </a:xfrm>
          <a:prstGeom prst="rect">
            <a:avLst/>
          </a:prstGeom>
        </p:spPr>
      </p:pic>
      <p:pic>
        <p:nvPicPr>
          <p:cNvPr id="11" name="图片 10" descr="图片包含 室内, 项目, 凌乱, 乱&#10;&#10;AI 生成的内容可能不正确。">
            <a:extLst>
              <a:ext uri="{FF2B5EF4-FFF2-40B4-BE49-F238E27FC236}">
                <a16:creationId xmlns:a16="http://schemas.microsoft.com/office/drawing/2014/main" id="{576ADBCB-FF01-2292-E66E-744935991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21" y="1697566"/>
            <a:ext cx="4617155" cy="34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971980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1-222-1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0A55240-595E-0603-FFA9-F3F07CAE88C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53728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1-225</a:t>
            </a:r>
            <a:endParaRPr lang="zh-CN" altLang="en-US" dirty="0"/>
          </a:p>
        </p:txBody>
      </p:sp>
      <p:pic>
        <p:nvPicPr>
          <p:cNvPr id="4" name="图片 3" descr="图片包含 室内, 物体, 水槽, 脏&#10;&#10;AI 生成的内容可能不正确。">
            <a:extLst>
              <a:ext uri="{FF2B5EF4-FFF2-40B4-BE49-F238E27FC236}">
                <a16:creationId xmlns:a16="http://schemas.microsoft.com/office/drawing/2014/main" id="{0890B616-31A5-D0B4-14D9-AC958521D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74" y="1697567"/>
            <a:ext cx="4617155" cy="34628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20043A2-742F-18A5-4233-35E7C9576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95" y="1697567"/>
            <a:ext cx="4617154" cy="346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1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62167" y="4944832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1-220</a:t>
            </a:r>
            <a:endParaRPr lang="zh-CN" altLang="en-US" dirty="0"/>
          </a:p>
        </p:txBody>
      </p:sp>
      <p:pic>
        <p:nvPicPr>
          <p:cNvPr id="3" name="图片 2" descr="站在水槽里&#10;&#10;AI 生成的内容可能不正确。">
            <a:extLst>
              <a:ext uri="{FF2B5EF4-FFF2-40B4-BE49-F238E27FC236}">
                <a16:creationId xmlns:a16="http://schemas.microsoft.com/office/drawing/2014/main" id="{9101EF4A-E1C2-4815-2FC5-860CBD82D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4" y="2232383"/>
            <a:ext cx="3497667" cy="2623250"/>
          </a:xfrm>
          <a:prstGeom prst="rect">
            <a:avLst/>
          </a:prstGeom>
        </p:spPr>
      </p:pic>
      <p:pic>
        <p:nvPicPr>
          <p:cNvPr id="7" name="图片 6" descr="图片包含 室内, 房间, 男人, 桌子&#10;&#10;AI 生成的内容可能不正确。">
            <a:extLst>
              <a:ext uri="{FF2B5EF4-FFF2-40B4-BE49-F238E27FC236}">
                <a16:creationId xmlns:a16="http://schemas.microsoft.com/office/drawing/2014/main" id="{7FA4C065-82A6-302A-240A-6A120113D3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103" y="2232382"/>
            <a:ext cx="3497668" cy="2623251"/>
          </a:xfrm>
          <a:prstGeom prst="rect">
            <a:avLst/>
          </a:prstGeom>
        </p:spPr>
      </p:pic>
      <p:pic>
        <p:nvPicPr>
          <p:cNvPr id="11" name="图片 10" descr="房间的摆设布局&#10;&#10;AI 生成的内容可能不正确。">
            <a:extLst>
              <a:ext uri="{FF2B5EF4-FFF2-40B4-BE49-F238E27FC236}">
                <a16:creationId xmlns:a16="http://schemas.microsoft.com/office/drawing/2014/main" id="{8B89E827-861C-5778-D39F-B8206DAA3F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44" y="2232382"/>
            <a:ext cx="3497668" cy="2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12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43960" y="5143500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2-403-2</a:t>
            </a:r>
            <a:endParaRPr lang="zh-CN" altLang="en-US" dirty="0"/>
          </a:p>
        </p:txBody>
      </p:sp>
      <p:pic>
        <p:nvPicPr>
          <p:cNvPr id="4" name="图片 3" descr="凌乱的厨房&#10;&#10;AI 生成的内容可能不正确。">
            <a:extLst>
              <a:ext uri="{FF2B5EF4-FFF2-40B4-BE49-F238E27FC236}">
                <a16:creationId xmlns:a16="http://schemas.microsoft.com/office/drawing/2014/main" id="{52B4920B-8293-7165-7B28-19685951F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0" y="1567745"/>
            <a:ext cx="2571750" cy="3429000"/>
          </a:xfrm>
          <a:prstGeom prst="rect">
            <a:avLst/>
          </a:prstGeom>
        </p:spPr>
      </p:pic>
      <p:pic>
        <p:nvPicPr>
          <p:cNvPr id="6" name="图片 5" descr="图片包含 衣服, 袋子, 项目, 女人&#10;&#10;AI 生成的内容可能不正确。">
            <a:extLst>
              <a:ext uri="{FF2B5EF4-FFF2-40B4-BE49-F238E27FC236}">
                <a16:creationId xmlns:a16="http://schemas.microsoft.com/office/drawing/2014/main" id="{F6968FBA-AD1D-3C2D-45D2-C9348EC9A4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0"/>
          <a:stretch/>
        </p:blipFill>
        <p:spPr>
          <a:xfrm>
            <a:off x="3233864" y="1567745"/>
            <a:ext cx="2606572" cy="3429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03C3C80-61CE-075B-D1B2-180896ADEB5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29380" y="510610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2-409-3</a:t>
            </a:r>
            <a:endParaRPr lang="zh-CN" altLang="en-US" dirty="0"/>
          </a:p>
        </p:txBody>
      </p:sp>
      <p:pic>
        <p:nvPicPr>
          <p:cNvPr id="13" name="图片 12" descr="图片包含 室内, 人, 男人, 女人&#10;&#10;AI 生成的内容可能不正确。">
            <a:extLst>
              <a:ext uri="{FF2B5EF4-FFF2-40B4-BE49-F238E27FC236}">
                <a16:creationId xmlns:a16="http://schemas.microsoft.com/office/drawing/2014/main" id="{9045CDDA-1BAD-EE7A-CA99-6C760A39FF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5"/>
          <a:stretch/>
        </p:blipFill>
        <p:spPr>
          <a:xfrm>
            <a:off x="6258590" y="1567744"/>
            <a:ext cx="2606572" cy="345696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DF9B328-1C45-D0EA-5730-C431925AC77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54106" y="5143500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2-418</a:t>
            </a:r>
            <a:endParaRPr lang="zh-CN" altLang="en-US" dirty="0"/>
          </a:p>
        </p:txBody>
      </p:sp>
      <p:pic>
        <p:nvPicPr>
          <p:cNvPr id="16" name="图片 15" descr="房间里有许多人&#10;&#10;AI 生成的内容可能不正确。">
            <a:extLst>
              <a:ext uri="{FF2B5EF4-FFF2-40B4-BE49-F238E27FC236}">
                <a16:creationId xmlns:a16="http://schemas.microsoft.com/office/drawing/2014/main" id="{88CE6B16-F845-F353-2C64-C0C0953E87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0"/>
          <a:stretch/>
        </p:blipFill>
        <p:spPr>
          <a:xfrm>
            <a:off x="9283316" y="1533103"/>
            <a:ext cx="2626893" cy="349160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EAA619A-29D1-4BA4-8379-6C1302C0CA8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8992" y="5095522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2-424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627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96740" y="534640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3-451</a:t>
            </a:r>
            <a:endParaRPr lang="zh-CN" altLang="en-US" dirty="0"/>
          </a:p>
        </p:txBody>
      </p:sp>
      <p:pic>
        <p:nvPicPr>
          <p:cNvPr id="3" name="图片 2" descr="房间里的摆设布局&#10;&#10;AI 生成的内容可能不正确。">
            <a:extLst>
              <a:ext uri="{FF2B5EF4-FFF2-40B4-BE49-F238E27FC236}">
                <a16:creationId xmlns:a16="http://schemas.microsoft.com/office/drawing/2014/main" id="{B43437D4-4B0D-0EAF-E742-707274A57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7" y="1841176"/>
            <a:ext cx="2634678" cy="3512904"/>
          </a:xfrm>
          <a:prstGeom prst="rect">
            <a:avLst/>
          </a:prstGeom>
        </p:spPr>
      </p:pic>
      <p:pic>
        <p:nvPicPr>
          <p:cNvPr id="6" name="图片 5" descr="图片包含 室内, 厨房, 挂, 房间&#10;&#10;AI 生成的内容可能不正确。">
            <a:extLst>
              <a:ext uri="{FF2B5EF4-FFF2-40B4-BE49-F238E27FC236}">
                <a16:creationId xmlns:a16="http://schemas.microsoft.com/office/drawing/2014/main" id="{74B73B32-81D4-1585-ED85-E7124D96B1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9" y="1841175"/>
            <a:ext cx="2634678" cy="3512904"/>
          </a:xfrm>
          <a:prstGeom prst="rect">
            <a:avLst/>
          </a:prstGeom>
        </p:spPr>
      </p:pic>
      <p:pic>
        <p:nvPicPr>
          <p:cNvPr id="10" name="图片 9" descr="房间的摆设布局&#10;&#10;AI 生成的内容可能不正确。">
            <a:extLst>
              <a:ext uri="{FF2B5EF4-FFF2-40B4-BE49-F238E27FC236}">
                <a16:creationId xmlns:a16="http://schemas.microsoft.com/office/drawing/2014/main" id="{E970C28C-9A8F-7CC2-1E9B-6915553B78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60" y="1841175"/>
            <a:ext cx="2634678" cy="35129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7765E27-AD09-F9F3-2CBB-D4FE2FBE4B0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01250" y="535660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3-463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448116-3947-B7F3-E7E7-11AD7D72181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536829" y="5370422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3-464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5F3150A-10B9-D8DA-2746-BEA693186F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145" y="1841175"/>
            <a:ext cx="1971692" cy="350523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7D69157-D569-601D-AAE5-C2BF6EC18F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25221" y="5370422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958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C8417-D6F9-A240-55F4-4D3769D5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ED2F641-51A5-E4CB-19E9-4E314AFE5D3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2025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2CC76A-D8E1-4127-3674-6FCE992212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885589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1-377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06343D-7778-7BF0-1767-DA486A1728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56943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1-461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304870B-BC17-E35B-605B-9A76710D15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50" y="1674206"/>
            <a:ext cx="2641542" cy="35227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6408CD1-00D1-FEF8-387C-17763FE27C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42" y="1667628"/>
            <a:ext cx="2641542" cy="35227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BBE021-62A0-D59C-E2BA-335C319A8F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34" y="1667629"/>
            <a:ext cx="2641542" cy="35227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0DF49CC-4458-31BF-E994-B51591CEBA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6" y="1674203"/>
            <a:ext cx="2641543" cy="352274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04C6DA1-F578-CFAF-890C-1B37277659C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19535" y="5313430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1-460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842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pic>
        <p:nvPicPr>
          <p:cNvPr id="4" name="图片 3" descr="房间里的摆设布局&#10;&#10;AI 生成的内容可能不正确。">
            <a:extLst>
              <a:ext uri="{FF2B5EF4-FFF2-40B4-BE49-F238E27FC236}">
                <a16:creationId xmlns:a16="http://schemas.microsoft.com/office/drawing/2014/main" id="{39BB023D-62AA-08D6-2BA1-B691B9C238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56" y="1957277"/>
            <a:ext cx="1970363" cy="3502867"/>
          </a:xfrm>
          <a:prstGeom prst="rect">
            <a:avLst/>
          </a:prstGeom>
        </p:spPr>
      </p:pic>
      <p:pic>
        <p:nvPicPr>
          <p:cNvPr id="7" name="图片 6" descr="房间的摆设布局&#10;&#10;AI 生成的内容可能不正确。">
            <a:extLst>
              <a:ext uri="{FF2B5EF4-FFF2-40B4-BE49-F238E27FC236}">
                <a16:creationId xmlns:a16="http://schemas.microsoft.com/office/drawing/2014/main" id="{2690303E-59D2-BC03-C420-C40F3F5F59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18" y="1957278"/>
            <a:ext cx="2634678" cy="351290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9C93BC2-76EE-0A64-B932-017EBA131A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72287" y="5470182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3-801-4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224563A-9444-BE62-8394-4D47426348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9767" y="5452469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3-428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9E0C3E0-F928-EC1A-33AB-5219FA145A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34" y="2471315"/>
            <a:ext cx="3168111" cy="237608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118364C-ADCF-4164-7FC6-51925F715E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428919" y="5452469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2-551-1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66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博士级问题宿舍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88525" y="5341877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19</a:t>
            </a:r>
            <a:r>
              <a:rPr lang="zh-CN" altLang="en-US" dirty="0"/>
              <a:t>号楼</a:t>
            </a:r>
            <a:r>
              <a:rPr lang="en-US" altLang="zh-CN" dirty="0"/>
              <a:t>-824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224563A-9444-BE62-8394-4D474263482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69306" y="5341877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19-624</a:t>
            </a:r>
            <a:endParaRPr lang="zh-CN" altLang="en-US" dirty="0"/>
          </a:p>
        </p:txBody>
      </p:sp>
      <p:pic>
        <p:nvPicPr>
          <p:cNvPr id="10" name="图片 9" descr="床上的行李箱&#10;&#10;AI 生成的内容可能不正确。">
            <a:extLst>
              <a:ext uri="{FF2B5EF4-FFF2-40B4-BE49-F238E27FC236}">
                <a16:creationId xmlns:a16="http://schemas.microsoft.com/office/drawing/2014/main" id="{8EA652F7-1FC2-6477-C578-53E57C66B9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0" y="2146888"/>
            <a:ext cx="3639192" cy="2732237"/>
          </a:xfrm>
          <a:prstGeom prst="rect">
            <a:avLst/>
          </a:prstGeom>
        </p:spPr>
      </p:pic>
      <p:pic>
        <p:nvPicPr>
          <p:cNvPr id="13" name="图片 12" descr="站在水槽里&#10;&#10;AI 生成的内容可能不正确。">
            <a:extLst>
              <a:ext uri="{FF2B5EF4-FFF2-40B4-BE49-F238E27FC236}">
                <a16:creationId xmlns:a16="http://schemas.microsoft.com/office/drawing/2014/main" id="{C83CDB80-A81E-CA33-412A-CAF2CF4EA0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95" y="1630919"/>
            <a:ext cx="2698175" cy="35961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85EB2C4-98DF-0806-20D9-054F5B755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21" y="1630919"/>
            <a:ext cx="2698174" cy="35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24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博士级问题宿舍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88525" y="5341877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-401</a:t>
            </a:r>
            <a:endParaRPr lang="zh-CN" altLang="en-US" dirty="0"/>
          </a:p>
        </p:txBody>
      </p:sp>
      <p:pic>
        <p:nvPicPr>
          <p:cNvPr id="3" name="图片 2" descr="房间的摆设布局&#10;&#10;AI 生成的内容可能不正确。">
            <a:extLst>
              <a:ext uri="{FF2B5EF4-FFF2-40B4-BE49-F238E27FC236}">
                <a16:creationId xmlns:a16="http://schemas.microsoft.com/office/drawing/2014/main" id="{470F1C0B-9912-85DE-0FBB-C87611135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03" y="1873955"/>
            <a:ext cx="4148407" cy="3110089"/>
          </a:xfrm>
          <a:prstGeom prst="rect">
            <a:avLst/>
          </a:prstGeom>
        </p:spPr>
      </p:pic>
      <p:pic>
        <p:nvPicPr>
          <p:cNvPr id="5" name="图片 4" descr="凌乱的床&#10;&#10;AI 生成的内容可能不正确。">
            <a:extLst>
              <a:ext uri="{FF2B5EF4-FFF2-40B4-BE49-F238E27FC236}">
                <a16:creationId xmlns:a16="http://schemas.microsoft.com/office/drawing/2014/main" id="{77BB0E03-B63B-11AE-13CE-BE7F9B37C2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02" y="1873954"/>
            <a:ext cx="4148408" cy="31100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3D28B4-34C2-CE21-B1FD-3B82A546B49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80167" y="5322943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-422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805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博士级问题宿舍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88525" y="5341877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-417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C3D28B4-34C2-CE21-B1FD-3B82A546B49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80167" y="5322943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</a:t>
            </a:r>
            <a:r>
              <a:rPr lang="zh-CN" altLang="en-US" dirty="0"/>
              <a:t>号楼</a:t>
            </a:r>
            <a:r>
              <a:rPr lang="en-US" altLang="zh-CN" dirty="0"/>
              <a:t>-117</a:t>
            </a:r>
            <a:endParaRPr lang="zh-CN" altLang="en-US" dirty="0"/>
          </a:p>
        </p:txBody>
      </p:sp>
      <p:pic>
        <p:nvPicPr>
          <p:cNvPr id="9" name="图片 8" descr="图片包含 室内, 项目, 衣服, 凌乱&#10;&#10;AI 生成的内容可能不正确。">
            <a:extLst>
              <a:ext uri="{FF2B5EF4-FFF2-40B4-BE49-F238E27FC236}">
                <a16:creationId xmlns:a16="http://schemas.microsoft.com/office/drawing/2014/main" id="{624D35E8-31C7-FE29-770E-682932B69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81" y="1873953"/>
            <a:ext cx="4203396" cy="3151315"/>
          </a:xfrm>
          <a:prstGeom prst="rect">
            <a:avLst/>
          </a:prstGeom>
        </p:spPr>
      </p:pic>
      <p:pic>
        <p:nvPicPr>
          <p:cNvPr id="11" name="图片 10" descr="图片包含 室内, 桌子, 房间, 活&#10;&#10;AI 生成的内容可能不正确。">
            <a:extLst>
              <a:ext uri="{FF2B5EF4-FFF2-40B4-BE49-F238E27FC236}">
                <a16:creationId xmlns:a16="http://schemas.microsoft.com/office/drawing/2014/main" id="{910FDF3F-7CDB-0645-0B8E-6F9E64414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34" y="1873953"/>
            <a:ext cx="4203397" cy="31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9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博士级问题宿舍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36614" y="5433732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</a:t>
            </a:r>
            <a:r>
              <a:rPr lang="zh-CN" altLang="en-US" dirty="0"/>
              <a:t>号楼</a:t>
            </a:r>
            <a:r>
              <a:rPr lang="en-US" altLang="zh-CN" dirty="0"/>
              <a:t>-226</a:t>
            </a:r>
            <a:endParaRPr lang="zh-CN" altLang="en-US" dirty="0"/>
          </a:p>
        </p:txBody>
      </p:sp>
      <p:pic>
        <p:nvPicPr>
          <p:cNvPr id="3" name="图片 2" descr="凌乱的房间&#10;&#10;AI 生成的内容可能不正确。">
            <a:extLst>
              <a:ext uri="{FF2B5EF4-FFF2-40B4-BE49-F238E27FC236}">
                <a16:creationId xmlns:a16="http://schemas.microsoft.com/office/drawing/2014/main" id="{589F6468-1A62-1821-673A-E156876BA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17" y="1443201"/>
            <a:ext cx="2977533" cy="39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A42E1-8673-E5C4-C014-52AC9FD8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FAF148B-995D-FEBD-A516-580DF88846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2025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1ADDC9-5715-A296-DBC3-9B417F5009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9187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1-453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70A471-BBBB-E0DA-27E5-3F591BA402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73420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1-455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B09F97-8CE4-5997-787B-2DDC0FE704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19" y="1667629"/>
            <a:ext cx="2641542" cy="35227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635F94-8BAD-1F24-A994-C4768A97E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7" y="1667627"/>
            <a:ext cx="2641543" cy="35227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5C92098-68D9-E5D0-9A9A-9895DF2D08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98484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3-443</a:t>
            </a:r>
            <a:endParaRPr lang="zh-CN" altLang="en-US" dirty="0"/>
          </a:p>
        </p:txBody>
      </p:sp>
      <p:pic>
        <p:nvPicPr>
          <p:cNvPr id="3" name="图片 2" descr="图片包含 室内, 建筑, 房间, 黑暗&#10;&#10;AI 生成的内容可能不正确。">
            <a:extLst>
              <a:ext uri="{FF2B5EF4-FFF2-40B4-BE49-F238E27FC236}">
                <a16:creationId xmlns:a16="http://schemas.microsoft.com/office/drawing/2014/main" id="{64B11D34-E53F-54F6-CE7F-C51885D2E7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84" y="1668315"/>
            <a:ext cx="2641542" cy="3522056"/>
          </a:xfrm>
          <a:prstGeom prst="rect">
            <a:avLst/>
          </a:prstGeom>
        </p:spPr>
      </p:pic>
      <p:pic>
        <p:nvPicPr>
          <p:cNvPr id="4" name="图片 3" descr="房间里有许多建筑&#10;&#10;AI 生成的内容可能不正确。">
            <a:extLst>
              <a:ext uri="{FF2B5EF4-FFF2-40B4-BE49-F238E27FC236}">
                <a16:creationId xmlns:a16="http://schemas.microsoft.com/office/drawing/2014/main" id="{9B5CDFEE-0A8F-385F-C6B1-9A30D855DB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50" y="1667627"/>
            <a:ext cx="2641542" cy="35220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44FC3A-1B78-18B6-3579-083141D67B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49551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3-458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52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A42E1-8673-E5C4-C014-52AC9FD8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FAF148B-995D-FEBD-A516-580DF888469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2025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1ADDC9-5715-A296-DBC3-9B417F5009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3672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2-420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70A471-BBBB-E0DA-27E5-3F591BA402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73420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3-403</a:t>
            </a:r>
            <a:endParaRPr lang="zh-CN" altLang="en-US" dirty="0"/>
          </a:p>
        </p:txBody>
      </p:sp>
      <p:pic>
        <p:nvPicPr>
          <p:cNvPr id="11" name="图片 10" descr="房间里的摆设布局&#10;&#10;AI 生成的内容可能不正确。">
            <a:extLst>
              <a:ext uri="{FF2B5EF4-FFF2-40B4-BE49-F238E27FC236}">
                <a16:creationId xmlns:a16="http://schemas.microsoft.com/office/drawing/2014/main" id="{90894976-5108-166A-C469-6D148516B0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31" y="1667626"/>
            <a:ext cx="1985258" cy="3529347"/>
          </a:xfrm>
          <a:prstGeom prst="rect">
            <a:avLst/>
          </a:prstGeom>
        </p:spPr>
      </p:pic>
      <p:pic>
        <p:nvPicPr>
          <p:cNvPr id="14" name="图片 13" descr="人们在房间里&#10;&#10;AI 生成的内容可能不正确。">
            <a:extLst>
              <a:ext uri="{FF2B5EF4-FFF2-40B4-BE49-F238E27FC236}">
                <a16:creationId xmlns:a16="http://schemas.microsoft.com/office/drawing/2014/main" id="{75289571-9DA5-6627-8F9F-E5C4BB9FF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2" y="1667626"/>
            <a:ext cx="2647011" cy="3529347"/>
          </a:xfrm>
          <a:prstGeom prst="rect">
            <a:avLst/>
          </a:prstGeom>
        </p:spPr>
      </p:pic>
      <p:pic>
        <p:nvPicPr>
          <p:cNvPr id="16" name="图片 15" descr="房间的摆设布局&#10;&#10;AI 生成的内容可能不正确。">
            <a:extLst>
              <a:ext uri="{FF2B5EF4-FFF2-40B4-BE49-F238E27FC236}">
                <a16:creationId xmlns:a16="http://schemas.microsoft.com/office/drawing/2014/main" id="{C6CD7F61-CCF6-09D8-3FD5-953D09E4C9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06" y="1667626"/>
            <a:ext cx="2647010" cy="352934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1F3809D-204C-01F2-6F0D-DC6A0CDBCFA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195741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2-427</a:t>
            </a:r>
            <a:endParaRPr lang="zh-CN" altLang="en-US" dirty="0"/>
          </a:p>
        </p:txBody>
      </p:sp>
      <p:pic>
        <p:nvPicPr>
          <p:cNvPr id="19" name="图片 18" descr="房间里有桌子和椅子&#10;&#10;AI 生成的内容可能不正确。">
            <a:extLst>
              <a:ext uri="{FF2B5EF4-FFF2-40B4-BE49-F238E27FC236}">
                <a16:creationId xmlns:a16="http://schemas.microsoft.com/office/drawing/2014/main" id="{FBEC7462-5FC3-2815-972C-DFC7D08EC8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29" y="1661027"/>
            <a:ext cx="2651960" cy="353594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E6FFB61-DC0B-BD2F-9F34-75E6D4C095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049839" y="5306716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2-429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714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6629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3-846</a:t>
            </a:r>
            <a:endParaRPr lang="zh-CN" altLang="en-US" dirty="0"/>
          </a:p>
        </p:txBody>
      </p:sp>
      <p:pic>
        <p:nvPicPr>
          <p:cNvPr id="4" name="图片 3" descr="房间里有门&#10;&#10;AI 生成的内容可能不正确。">
            <a:extLst>
              <a:ext uri="{FF2B5EF4-FFF2-40B4-BE49-F238E27FC236}">
                <a16:creationId xmlns:a16="http://schemas.microsoft.com/office/drawing/2014/main" id="{B8CAA7CF-02AB-B7E6-D334-310EDBDD59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" y="2277832"/>
            <a:ext cx="4052711" cy="3039533"/>
          </a:xfrm>
          <a:prstGeom prst="rect">
            <a:avLst/>
          </a:prstGeom>
        </p:spPr>
      </p:pic>
      <p:pic>
        <p:nvPicPr>
          <p:cNvPr id="7" name="图片 6" descr="房间的摆设布局&#10;&#10;AI 生成的内容可能不正确。">
            <a:extLst>
              <a:ext uri="{FF2B5EF4-FFF2-40B4-BE49-F238E27FC236}">
                <a16:creationId xmlns:a16="http://schemas.microsoft.com/office/drawing/2014/main" id="{3F509C13-B8AA-EFFE-D955-D9C4F27A1D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06" y="1225143"/>
            <a:ext cx="3069167" cy="40922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D301D73-355E-F2EC-0734-1B7CA39063D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115419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3-818</a:t>
            </a:r>
            <a:endParaRPr lang="zh-CN" altLang="en-US" dirty="0"/>
          </a:p>
        </p:txBody>
      </p:sp>
      <p:pic>
        <p:nvPicPr>
          <p:cNvPr id="11" name="图片 10" descr="图片包含 室内, 房间, 桌子, 活&#10;&#10;AI 生成的内容可能不正确。">
            <a:extLst>
              <a:ext uri="{FF2B5EF4-FFF2-40B4-BE49-F238E27FC236}">
                <a16:creationId xmlns:a16="http://schemas.microsoft.com/office/drawing/2014/main" id="{03B50748-0795-4E03-39B8-526E19E58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24" y="1225143"/>
            <a:ext cx="3069167" cy="409222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5C6BF88-CC59-AF37-3BE7-69FCDBFDD5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422438" y="5319074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305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66229" y="5475111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3-805</a:t>
            </a:r>
            <a:endParaRPr lang="zh-CN" altLang="en-US" dirty="0"/>
          </a:p>
        </p:txBody>
      </p:sp>
      <p:pic>
        <p:nvPicPr>
          <p:cNvPr id="3" name="图片 2" descr="蓝色的门&#10;&#10;AI 生成的内容可能不正确。">
            <a:extLst>
              <a:ext uri="{FF2B5EF4-FFF2-40B4-BE49-F238E27FC236}">
                <a16:creationId xmlns:a16="http://schemas.microsoft.com/office/drawing/2014/main" id="{959EE8CA-3126-A069-91EF-990ED09B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27" y="1382889"/>
            <a:ext cx="3069166" cy="40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6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博士级优秀宿舍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739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-405</a:t>
            </a:r>
            <a:endParaRPr lang="zh-CN" altLang="en-US" dirty="0"/>
          </a:p>
        </p:txBody>
      </p:sp>
      <p:pic>
        <p:nvPicPr>
          <p:cNvPr id="4" name="图片 3" descr="卧室的床上&#10;&#10;AI 生成的内容可能不正确。">
            <a:extLst>
              <a:ext uri="{FF2B5EF4-FFF2-40B4-BE49-F238E27FC236}">
                <a16:creationId xmlns:a16="http://schemas.microsoft.com/office/drawing/2014/main" id="{F50B597D-27C2-95FC-8ED7-12FB854CD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7" y="2154594"/>
            <a:ext cx="3399744" cy="2548811"/>
          </a:xfrm>
          <a:prstGeom prst="rect">
            <a:avLst/>
          </a:prstGeom>
        </p:spPr>
      </p:pic>
      <p:pic>
        <p:nvPicPr>
          <p:cNvPr id="6" name="图片 5" descr="房间的摆设布局&#10;&#10;AI 生成的内容可能不正确。">
            <a:extLst>
              <a:ext uri="{FF2B5EF4-FFF2-40B4-BE49-F238E27FC236}">
                <a16:creationId xmlns:a16="http://schemas.microsoft.com/office/drawing/2014/main" id="{A9B179F7-85D4-2836-F97F-7CCF2F16E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12" y="2154595"/>
            <a:ext cx="3399745" cy="254881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3A83A1A-E186-709E-4315-8244976DB35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59114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-412</a:t>
            </a:r>
            <a:endParaRPr lang="zh-CN" altLang="en-US" dirty="0"/>
          </a:p>
        </p:txBody>
      </p:sp>
      <p:pic>
        <p:nvPicPr>
          <p:cNvPr id="11" name="图片 10" descr="房间里的床&#10;&#10;AI 生成的内容可能不正确。">
            <a:extLst>
              <a:ext uri="{FF2B5EF4-FFF2-40B4-BE49-F238E27FC236}">
                <a16:creationId xmlns:a16="http://schemas.microsoft.com/office/drawing/2014/main" id="{4A068EEB-21A5-FDCB-2F1C-A4BE9EDDE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88" y="2154593"/>
            <a:ext cx="3399744" cy="254881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6C3D3D8-955D-A39E-964C-7992018F814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14489" y="53173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-508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369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博士级优秀宿舍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8583" y="5317368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-518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A83A1A-E186-709E-4315-8244976DB35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13958" y="5317368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留陪楼</a:t>
            </a:r>
            <a:r>
              <a:rPr lang="en-US" altLang="zh-CN" dirty="0"/>
              <a:t>-619</a:t>
            </a:r>
            <a:endParaRPr lang="zh-CN" altLang="en-US" dirty="0"/>
          </a:p>
        </p:txBody>
      </p:sp>
      <p:pic>
        <p:nvPicPr>
          <p:cNvPr id="3" name="图片 2" descr="凌乱的床&#10;&#10;AI 生成的内容可能不正确。">
            <a:extLst>
              <a:ext uri="{FF2B5EF4-FFF2-40B4-BE49-F238E27FC236}">
                <a16:creationId xmlns:a16="http://schemas.microsoft.com/office/drawing/2014/main" id="{1296C222-C27A-4424-E590-4512638E97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9" y="2154594"/>
            <a:ext cx="3399746" cy="2548813"/>
          </a:xfrm>
          <a:prstGeom prst="rect">
            <a:avLst/>
          </a:prstGeom>
        </p:spPr>
      </p:pic>
      <p:pic>
        <p:nvPicPr>
          <p:cNvPr id="9" name="图片 8" descr="凌乱的房间&#10;&#10;AI 生成的内容可能不正确。">
            <a:extLst>
              <a:ext uri="{FF2B5EF4-FFF2-40B4-BE49-F238E27FC236}">
                <a16:creationId xmlns:a16="http://schemas.microsoft.com/office/drawing/2014/main" id="{987C19E5-8B65-39F6-9DB8-967FFD1EDD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01" y="2154594"/>
            <a:ext cx="3399744" cy="2548811"/>
          </a:xfrm>
          <a:prstGeom prst="rect">
            <a:avLst/>
          </a:prstGeom>
        </p:spPr>
      </p:pic>
      <p:pic>
        <p:nvPicPr>
          <p:cNvPr id="13" name="图片 12" descr="房间的摆设布局&#10;&#10;AI 生成的内容可能不正确。">
            <a:extLst>
              <a:ext uri="{FF2B5EF4-FFF2-40B4-BE49-F238E27FC236}">
                <a16:creationId xmlns:a16="http://schemas.microsoft.com/office/drawing/2014/main" id="{EC4C0491-2D89-F291-96B3-2DACF8C32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96" y="1274405"/>
            <a:ext cx="2571248" cy="3429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02EDF59-9FC5-7CCE-3121-004880D46A6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37450" y="5317368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三号公寓</a:t>
            </a:r>
            <a:r>
              <a:rPr lang="en-US" altLang="zh-CN" dirty="0"/>
              <a:t>-203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634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F790-8A21-F0F2-9DC6-B530BFFB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0286192-CEA0-43A6-69DC-C8A52A6889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5832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2025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级问题宿舍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AA7551-A641-A4B2-DC00-05477CE26D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52688" y="5418965"/>
            <a:ext cx="241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1-464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4FFD0A-75CE-97D5-773A-B5FB0066A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64" y="1686559"/>
            <a:ext cx="1659636" cy="3688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EE0BA7-9DB3-E046-4216-B84B079A3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6558"/>
            <a:ext cx="1659636" cy="368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10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lkYTVjMGVkYjBiMmQ4MDUxNzkzYmQwNDMwNmQ5N2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  <p:tag name="KSO_WM_DIAGRAM_VIRTUALLY_FRAME" val="{&quot;height&quot;:345.55,&quot;left&quot;:77.6,&quot;top&quot;:109.7,&quot;width&quot;:801.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268</Words>
  <Application>Microsoft Office PowerPoint</Application>
  <PresentationFormat>宽屏</PresentationFormat>
  <Paragraphs>101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津龙 曹</cp:lastModifiedBy>
  <cp:revision>1832</cp:revision>
  <dcterms:created xsi:type="dcterms:W3CDTF">2022-11-12T13:19:00Z</dcterms:created>
  <dcterms:modified xsi:type="dcterms:W3CDTF">2025-10-11T02:29:09Z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RubyTemplateID">
    <vt:lpwstr>8</vt:lpwstr>
  </property>
  <property fmtid="{D5CDD505-2E9C-101B-9397-08002B2CF9AE}" pid="4" name="ICV">
    <vt:lpwstr>17290FFC80CA4CB698F6E1DAB60E0A68_13</vt:lpwstr>
  </property>
</Properties>
</file>