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31" r:id="rId2"/>
    <p:sldId id="884" r:id="rId3"/>
    <p:sldId id="885" r:id="rId4"/>
    <p:sldId id="886" r:id="rId5"/>
    <p:sldId id="887" r:id="rId6"/>
  </p:sldIdLst>
  <p:sldSz cx="12192000" cy="6858000"/>
  <p:notesSz cx="9144000" cy="6858000"/>
  <p:custDataLst>
    <p:tags r:id="rId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8" userDrawn="1">
          <p15:clr>
            <a:srgbClr val="A4A3A4"/>
          </p15:clr>
        </p15:guide>
        <p15:guide id="2" pos="7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 showGuides="1">
      <p:cViewPr varScale="1">
        <p:scale>
          <a:sx n="63" d="100"/>
          <a:sy n="63" d="100"/>
        </p:scale>
        <p:origin x="832" y="60"/>
      </p:cViewPr>
      <p:guideLst>
        <p:guide orient="horz" pos="2028"/>
        <p:guide pos="7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2025/6/25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827EB-4514-C8C0-885F-284BA24A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5E8A7D41-B20A-7D12-A903-989E0D4CC4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232B1925-B8FE-9FDA-23CC-4A4905B84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B534F169-A636-A56F-4E50-49AE0D1D9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C014-CE09-3343-76AE-2A0AA2D0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07CF2F8F-4690-9362-56C6-F1D7938A5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8BD96F8F-F88F-C373-8706-85A4C5B1E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08195362-6A59-D69E-CECC-7888F7088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9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AD307-208F-074A-ABFC-D8252E3D4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4DE71001-BB36-5336-551E-35E528226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DA7B3E4A-6D2B-F2C8-6B91-86F2C16A4C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17CE5BF8-1A9D-CD2A-4F51-C226A5098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2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20D92-DBB9-37CB-60B7-79F1DCB1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E411AF8F-0D9A-DEC2-A449-4C4FCB5F1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0D83B200-2FDD-C240-A7A8-C248F8C02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529253A3-6207-1E6C-BD01-AB0839224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>
            <a:fillRect/>
          </a:stretch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2025/6/25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2025/6/25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image" Target="../media/image8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4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69479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793875"/>
            <a:ext cx="9371504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石油工程学院研究生宿舍卫生检查结果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/>
          <p:cNvSpPr txBox="1"/>
          <p:nvPr/>
        </p:nvSpPr>
        <p:spPr>
          <a:xfrm>
            <a:off x="5129846" y="5780262"/>
            <a:ext cx="49108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2025.06.06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>
            <a:fillRect/>
          </a:stretch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73E8-6885-1EFA-1869-6086A216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9245C21-F4F4-37C3-71F1-ED90278BA1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23D4FB-25A7-2401-2B31-75448BC25B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60535" y="55401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1-505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7346A9-E8CF-0FA8-7A07-A9B59E9C22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02488" y="5551944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2-405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92DABE-7AA2-270A-6D1C-353ED8721E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44441" y="5545260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2-413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D52E07-8284-9F01-97FA-1DE070863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2" y="2049779"/>
            <a:ext cx="3677921" cy="27584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EC5B02-48EF-887C-A3FF-E3440EC452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30" y="1818325"/>
            <a:ext cx="2415540" cy="32213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416633-7B10-B8AC-447D-D5EB589DC9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50" y="2049779"/>
            <a:ext cx="3677922" cy="27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5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43EA-C23E-C3A8-1881-BBFAF6DA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39B3369-9C5D-B760-096D-FB96D80732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级问题宿舍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BB6A56-CA38-E41B-75C0-296578FD206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02488" y="5551944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研</a:t>
            </a:r>
            <a:r>
              <a:rPr lang="en-US" altLang="zh-CN" dirty="0"/>
              <a:t>2-555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8D4A0F-FEF5-4839-C1FB-075C48A40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531620"/>
            <a:ext cx="4744720" cy="35585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ED6C0F-CD8A-EB7D-C1E5-CED793506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2" y="1531620"/>
            <a:ext cx="474472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AF6B0-A8CD-8E1C-0FC6-37202498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9A85A70-D6B6-CE06-A0B2-03ABE72C2F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博士优秀宿舍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8BC6EE-C8EB-778C-DD94-97FDFFB624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09175" y="55401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三号公寓</a:t>
            </a:r>
            <a:r>
              <a:rPr lang="en-US" altLang="zh-CN" dirty="0"/>
              <a:t>-219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F8C96A-E9FE-30E2-B4A7-7740B414EA8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83128" y="55401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A0424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0DB8F2-DEE0-3813-0F96-A8D6A6BD37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0" y="1126148"/>
            <a:ext cx="3123590" cy="4165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8516CA-A896-EB5D-115D-D6D83164A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0" y="1324268"/>
            <a:ext cx="376936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46E4A-8988-54E0-10BB-EC1CEAEA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933CB83-6A1F-9246-0007-2DCCAEAD33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博士问题宿舍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12F622-7A0F-F80D-C2DB-586E137EE23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41255" y="5489372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A0502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39964B-2FC2-8DC4-B8CD-EDAF9DF1DD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553308" y="5521920"/>
            <a:ext cx="241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A0411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2668AD-EFA9-5CE1-2DB6-FD6723BC42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85" y="1288252"/>
            <a:ext cx="4043680" cy="40436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47263B-7605-11BD-7FAA-6488CC065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38" y="1288252"/>
            <a:ext cx="404368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3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lkYTVjMGVkYjBiMmQ4MDUxNzkzYmQwNDMwNmQ5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  <p:tag name="KSO_WM_DIAGRAM_VIRTUALLY_FRAME" val="{&quot;height&quot;:345.55,&quot;left&quot;:77.6,&quot;top&quot;:109.7,&quot;width&quot;:801.5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42</Words>
  <Application>Microsoft Office PowerPoint</Application>
  <PresentationFormat>宽屏</PresentationFormat>
  <Paragraphs>18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津龙 曹</cp:lastModifiedBy>
  <cp:revision>1826</cp:revision>
  <dcterms:created xsi:type="dcterms:W3CDTF">2022-11-12T13:19:00Z</dcterms:created>
  <dcterms:modified xsi:type="dcterms:W3CDTF">2025-06-25T12:18:33Z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KSORubyTemplateID">
    <vt:lpwstr>8</vt:lpwstr>
  </property>
  <property fmtid="{D5CDD505-2E9C-101B-9397-08002B2CF9AE}" pid="4" name="ICV">
    <vt:lpwstr>17290FFC80CA4CB698F6E1DAB60E0A68_13</vt:lpwstr>
  </property>
</Properties>
</file>