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31" r:id="rId2"/>
    <p:sldId id="709" r:id="rId3"/>
    <p:sldId id="711" r:id="rId4"/>
    <p:sldId id="706" r:id="rId5"/>
    <p:sldId id="707" r:id="rId6"/>
    <p:sldId id="708" r:id="rId7"/>
    <p:sldId id="668" r:id="rId8"/>
    <p:sldId id="676" r:id="rId9"/>
    <p:sldId id="713" r:id="rId10"/>
    <p:sldId id="714" r:id="rId11"/>
    <p:sldId id="693" r:id="rId12"/>
    <p:sldId id="712" r:id="rId13"/>
    <p:sldId id="710" r:id="rId14"/>
    <p:sldId id="696" r:id="rId15"/>
    <p:sldId id="678" r:id="rId16"/>
    <p:sldId id="703" r:id="rId17"/>
  </p:sldIdLst>
  <p:sldSz cx="12192000" cy="6858000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FBE5D6"/>
    <a:srgbClr val="C00000"/>
    <a:srgbClr val="E6E6E6"/>
    <a:srgbClr val="0000FF"/>
    <a:srgbClr val="FCECE8"/>
    <a:srgbClr val="F8D7CD"/>
    <a:srgbClr val="1A5B96"/>
    <a:srgbClr val="628622"/>
    <a:srgbClr val="ED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88457" autoAdjust="0"/>
  </p:normalViewPr>
  <p:slideViewPr>
    <p:cSldViewPr snapToGrid="0">
      <p:cViewPr varScale="1">
        <p:scale>
          <a:sx n="80" d="100"/>
          <a:sy n="80" d="100"/>
        </p:scale>
        <p:origin x="642" y="90"/>
      </p:cViewPr>
      <p:guideLst>
        <p:guide orient="horz" pos="2137"/>
        <p:guide pos="72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04" y="10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ECCC5FCC-7B57-4E25-B3C0-9BE4E8CE7B56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ACEF926C-0154-4B35-9972-79DBD51E45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</p:spPr>
      </p:sp>
      <p:sp>
        <p:nvSpPr>
          <p:cNvPr id="6" name="备注占位符 5"/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7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28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53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8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64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60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00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01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0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4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9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2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8985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B04DD46-1083-4624-9BD3-F550993EB1F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9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9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63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0" y="688000"/>
            <a:ext cx="12195173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>
            <a:off x="0" y="6138000"/>
            <a:ext cx="1554284" cy="72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" y="6592419"/>
            <a:ext cx="360000" cy="2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4"/>
          <p:cNvSpPr/>
          <p:nvPr userDrawn="1"/>
        </p:nvSpPr>
        <p:spPr>
          <a:xfrm>
            <a:off x="9350378" y="-2974"/>
            <a:ext cx="2841622" cy="690973"/>
          </a:xfrm>
          <a:custGeom>
            <a:avLst/>
            <a:gdLst>
              <a:gd name="connsiteX0" fmla="*/ 0 w 2599349"/>
              <a:gd name="connsiteY0" fmla="*/ 0 h 1182812"/>
              <a:gd name="connsiteX1" fmla="*/ 2599349 w 2599349"/>
              <a:gd name="connsiteY1" fmla="*/ 0 h 1182812"/>
              <a:gd name="connsiteX2" fmla="*/ 2599349 w 2599349"/>
              <a:gd name="connsiteY2" fmla="*/ 1182812 h 1182812"/>
              <a:gd name="connsiteX3" fmla="*/ 0 w 2599349"/>
              <a:gd name="connsiteY3" fmla="*/ 1182812 h 1182812"/>
              <a:gd name="connsiteX4" fmla="*/ 0 w 2599349"/>
              <a:gd name="connsiteY4" fmla="*/ 0 h 1182812"/>
              <a:gd name="connsiteX0-1" fmla="*/ 711200 w 3310549"/>
              <a:gd name="connsiteY0-2" fmla="*/ 0 h 1226354"/>
              <a:gd name="connsiteX1-3" fmla="*/ 3310549 w 3310549"/>
              <a:gd name="connsiteY1-4" fmla="*/ 0 h 1226354"/>
              <a:gd name="connsiteX2-5" fmla="*/ 3310549 w 3310549"/>
              <a:gd name="connsiteY2-6" fmla="*/ 1182812 h 1226354"/>
              <a:gd name="connsiteX3-7" fmla="*/ 0 w 3310549"/>
              <a:gd name="connsiteY3-8" fmla="*/ 1226354 h 1226354"/>
              <a:gd name="connsiteX4-9" fmla="*/ 711200 w 3310549"/>
              <a:gd name="connsiteY4-10" fmla="*/ 0 h 1226354"/>
              <a:gd name="connsiteX0-11" fmla="*/ 720725 w 3320074"/>
              <a:gd name="connsiteY0-12" fmla="*/ 0 h 1197779"/>
              <a:gd name="connsiteX1-13" fmla="*/ 3320074 w 3320074"/>
              <a:gd name="connsiteY1-14" fmla="*/ 0 h 1197779"/>
              <a:gd name="connsiteX2-15" fmla="*/ 3320074 w 3320074"/>
              <a:gd name="connsiteY2-16" fmla="*/ 1182812 h 1197779"/>
              <a:gd name="connsiteX3-17" fmla="*/ 0 w 3320074"/>
              <a:gd name="connsiteY3-18" fmla="*/ 1197779 h 1197779"/>
              <a:gd name="connsiteX4-19" fmla="*/ 720725 w 3320074"/>
              <a:gd name="connsiteY4-20" fmla="*/ 0 h 1197779"/>
              <a:gd name="connsiteX0-21" fmla="*/ 800907 w 3400256"/>
              <a:gd name="connsiteY0-22" fmla="*/ 0 h 1197779"/>
              <a:gd name="connsiteX1-23" fmla="*/ 3400256 w 3400256"/>
              <a:gd name="connsiteY1-24" fmla="*/ 0 h 1197779"/>
              <a:gd name="connsiteX2-25" fmla="*/ 3400256 w 3400256"/>
              <a:gd name="connsiteY2-26" fmla="*/ 1182812 h 1197779"/>
              <a:gd name="connsiteX3-27" fmla="*/ 0 w 3400256"/>
              <a:gd name="connsiteY3-28" fmla="*/ 1197779 h 1197779"/>
              <a:gd name="connsiteX4-29" fmla="*/ 800907 w 3400256"/>
              <a:gd name="connsiteY4-30" fmla="*/ 0 h 1197779"/>
              <a:gd name="connsiteX0-31" fmla="*/ 680750 w 3400256"/>
              <a:gd name="connsiteY0-32" fmla="*/ 0 h 1197779"/>
              <a:gd name="connsiteX1-33" fmla="*/ 3400256 w 3400256"/>
              <a:gd name="connsiteY1-34" fmla="*/ 0 h 1197779"/>
              <a:gd name="connsiteX2-35" fmla="*/ 3400256 w 3400256"/>
              <a:gd name="connsiteY2-36" fmla="*/ 1182812 h 1197779"/>
              <a:gd name="connsiteX3-37" fmla="*/ 0 w 3400256"/>
              <a:gd name="connsiteY3-38" fmla="*/ 1197779 h 1197779"/>
              <a:gd name="connsiteX4-39" fmla="*/ 680750 w 3400256"/>
              <a:gd name="connsiteY4-40" fmla="*/ 0 h 1197779"/>
              <a:gd name="connsiteX0-41" fmla="*/ 706575 w 3400256"/>
              <a:gd name="connsiteY0-42" fmla="*/ 0 h 1197779"/>
              <a:gd name="connsiteX1-43" fmla="*/ 3400256 w 3400256"/>
              <a:gd name="connsiteY1-44" fmla="*/ 0 h 1197779"/>
              <a:gd name="connsiteX2-45" fmla="*/ 3400256 w 3400256"/>
              <a:gd name="connsiteY2-46" fmla="*/ 1182812 h 1197779"/>
              <a:gd name="connsiteX3-47" fmla="*/ 0 w 3400256"/>
              <a:gd name="connsiteY3-48" fmla="*/ 1197779 h 1197779"/>
              <a:gd name="connsiteX4-49" fmla="*/ 706575 w 3400256"/>
              <a:gd name="connsiteY4-50" fmla="*/ 0 h 1197779"/>
              <a:gd name="connsiteX0-51" fmla="*/ 264806 w 3400256"/>
              <a:gd name="connsiteY0-52" fmla="*/ 16934 h 1197779"/>
              <a:gd name="connsiteX1-53" fmla="*/ 3400256 w 3400256"/>
              <a:gd name="connsiteY1-54" fmla="*/ 0 h 1197779"/>
              <a:gd name="connsiteX2-55" fmla="*/ 3400256 w 3400256"/>
              <a:gd name="connsiteY2-56" fmla="*/ 1182812 h 1197779"/>
              <a:gd name="connsiteX3-57" fmla="*/ 0 w 3400256"/>
              <a:gd name="connsiteY3-58" fmla="*/ 1197779 h 1197779"/>
              <a:gd name="connsiteX4-59" fmla="*/ 264806 w 3400256"/>
              <a:gd name="connsiteY4-60" fmla="*/ 16934 h 1197779"/>
              <a:gd name="connsiteX0-61" fmla="*/ 411707 w 3400256"/>
              <a:gd name="connsiteY0-62" fmla="*/ 0 h 1202955"/>
              <a:gd name="connsiteX1-63" fmla="*/ 3400256 w 3400256"/>
              <a:gd name="connsiteY1-64" fmla="*/ 5176 h 1202955"/>
              <a:gd name="connsiteX2-65" fmla="*/ 3400256 w 3400256"/>
              <a:gd name="connsiteY2-66" fmla="*/ 1187988 h 1202955"/>
              <a:gd name="connsiteX3-67" fmla="*/ 0 w 3400256"/>
              <a:gd name="connsiteY3-68" fmla="*/ 1202955 h 1202955"/>
              <a:gd name="connsiteX4-69" fmla="*/ 411707 w 3400256"/>
              <a:gd name="connsiteY4-70" fmla="*/ 0 h 12029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00256" h="1202955">
                <a:moveTo>
                  <a:pt x="411707" y="0"/>
                </a:moveTo>
                <a:lnTo>
                  <a:pt x="3400256" y="5176"/>
                </a:lnTo>
                <a:lnTo>
                  <a:pt x="3400256" y="1187988"/>
                </a:lnTo>
                <a:lnTo>
                  <a:pt x="0" y="1202955"/>
                </a:lnTo>
                <a:lnTo>
                  <a:pt x="411707" y="0"/>
                </a:lnTo>
                <a:close/>
              </a:path>
            </a:pathLst>
          </a:custGeom>
          <a:solidFill>
            <a:srgbClr val="C00000"/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149" b="35678"/>
          <a:stretch>
            <a:fillRect/>
          </a:stretch>
        </p:blipFill>
        <p:spPr>
          <a:xfrm flipH="1">
            <a:off x="10637716" y="6138000"/>
            <a:ext cx="1554284" cy="720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" y="81512"/>
            <a:ext cx="522000" cy="522000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4CA308-9A19-4442-A38A-592EFE975C3E}" type="datetime1">
              <a:rPr lang="zh-CN" altLang="en-US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64CA308-9A19-4442-A38A-592EFE975C3E}" type="datetime1">
              <a:rPr lang="zh-CN" altLang="en-US"/>
              <a:t>2023/10/20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90204" pitchFamily="34" charset="0"/>
              <a:buNone/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66546D-530F-4639-A6BA-B306F2B5378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3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2.jp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5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4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tags" Target="../tags/tag26.xml"/><Relationship Id="rId7" Type="http://schemas.openxmlformats.org/officeDocument/2006/relationships/image" Target="../media/image39.jp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tags" Target="../tags/tag31.xml"/><Relationship Id="rId7" Type="http://schemas.openxmlformats.org/officeDocument/2006/relationships/image" Target="../media/image4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r="24637" b="18855"/>
          <a:stretch>
            <a:fillRect/>
          </a:stretch>
        </p:blipFill>
        <p:spPr bwMode="auto">
          <a:xfrm>
            <a:off x="4292085" y="2325759"/>
            <a:ext cx="35972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</p:pic>
      <p:grpSp>
        <p:nvGrpSpPr>
          <p:cNvPr id="16" name="组合 6"/>
          <p:cNvGrpSpPr/>
          <p:nvPr/>
        </p:nvGrpSpPr>
        <p:grpSpPr bwMode="auto">
          <a:xfrm>
            <a:off x="0" y="1577951"/>
            <a:ext cx="12193200" cy="2616085"/>
            <a:chOff x="0" y="0"/>
            <a:chExt cx="9172345" cy="494955"/>
          </a:xfrm>
        </p:grpSpPr>
        <p:sp>
          <p:nvSpPr>
            <p:cNvPr id="17" name="直接连接符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0" y="0"/>
              <a:ext cx="9172345" cy="1"/>
            </a:xfrm>
            <a:prstGeom prst="line">
              <a:avLst/>
            </a:prstGeom>
            <a:noFill/>
            <a:ln w="3175">
              <a:solidFill>
                <a:srgbClr val="C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矩形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0" y="28620"/>
              <a:ext cx="9171442" cy="466335"/>
            </a:xfrm>
            <a:prstGeom prst="rect">
              <a:avLst/>
            </a:prstGeom>
            <a:solidFill>
              <a:srgbClr val="B4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90204" pitchFamily="34" charset="0"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76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</p:grpSp>
      <p:sp>
        <p:nvSpPr>
          <p:cNvPr id="20" name="矩形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4970" y="1846085"/>
            <a:ext cx="9371504" cy="22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石油工程学院宿舍卫生</a:t>
            </a:r>
            <a:endParaRPr kumimoji="0" lang="en-US" altLang="zh-CN" sz="6000" b="1" i="0" u="none" strike="noStrike" cap="none" spc="0" normalizeH="0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6000" b="1" i="0" u="none" strike="noStrike" cap="none" spc="0" normalizeH="0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检查结果</a:t>
            </a: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4" y="295527"/>
            <a:ext cx="980179" cy="980179"/>
          </a:xfrm>
          <a:prstGeom prst="rect">
            <a:avLst/>
          </a:prstGeom>
          <a:effectLst/>
        </p:spPr>
      </p:pic>
      <p:pic>
        <p:nvPicPr>
          <p:cNvPr id="11" name="图片 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578" y="568809"/>
            <a:ext cx="900000" cy="6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3A1419-4F5B-08B5-AF9F-61283DFD5A23}"/>
              </a:ext>
            </a:extLst>
          </p:cNvPr>
          <p:cNvSpPr txBox="1"/>
          <p:nvPr/>
        </p:nvSpPr>
        <p:spPr>
          <a:xfrm>
            <a:off x="9207849" y="5733304"/>
            <a:ext cx="237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2023.10.17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11-633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7909" y="5014451"/>
            <a:ext cx="154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11-617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396178" y="5184636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9433-1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6F5FB6-1A20-4299-9390-18B71AB4E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" y="797384"/>
            <a:ext cx="3163208" cy="42176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CB4D64-850E-4C6C-9D72-7CAB5E84C0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65" y="796841"/>
            <a:ext cx="3163208" cy="42176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43D557-D533-4E36-8977-8344C79E6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31" y="796841"/>
            <a:ext cx="3163208" cy="421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1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58891" y="4791224"/>
            <a:ext cx="312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19-820-5</a:t>
            </a:r>
          </a:p>
          <a:p>
            <a:r>
              <a:rPr lang="zh-CN" altLang="en-US" dirty="0"/>
              <a:t>地面脏乱、物品摆放乱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379322" y="4745001"/>
            <a:ext cx="414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19-819-2</a:t>
            </a:r>
          </a:p>
          <a:p>
            <a:r>
              <a:rPr lang="zh-CN" altLang="en-US" dirty="0"/>
              <a:t>书桌摆放凌乱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02245A-898A-4E76-ADFB-3E46687BE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0" y="1141321"/>
            <a:ext cx="4572000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0D9E61-4478-4D7E-BC41-40453FD61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8" y="1241242"/>
            <a:ext cx="45720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8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67971" y="5040999"/>
            <a:ext cx="424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19-866-3</a:t>
            </a:r>
          </a:p>
          <a:p>
            <a:r>
              <a:rPr lang="zh-CN" altLang="en-US" dirty="0"/>
              <a:t>书桌摆放乱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170564" y="5366809"/>
            <a:ext cx="414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9442-2</a:t>
            </a:r>
            <a:r>
              <a:rPr lang="zh-CN" altLang="en-US" dirty="0"/>
              <a:t>物品乱放、客厅脏乱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9BF8D9-1A8E-4BD6-9338-C44AEF425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62" y="866536"/>
            <a:ext cx="3776538" cy="43228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7A86EA-FCB2-4D09-B402-E3443A374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0" y="866537"/>
            <a:ext cx="4969695" cy="37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8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37028" y="5312806"/>
            <a:ext cx="177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9451-2</a:t>
            </a:r>
            <a:r>
              <a:rPr lang="zh-CN" altLang="en-US" dirty="0"/>
              <a:t>较乱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CEC361-9606-4EDC-06D6-E5D955DF98DD}"/>
              </a:ext>
            </a:extLst>
          </p:cNvPr>
          <p:cNvSpPr txBox="1"/>
          <p:nvPr/>
        </p:nvSpPr>
        <p:spPr>
          <a:xfrm>
            <a:off x="2200049" y="5491936"/>
            <a:ext cx="154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9452-2</a:t>
            </a:r>
          </a:p>
          <a:p>
            <a:r>
              <a:rPr lang="zh-CN" altLang="en-US" dirty="0"/>
              <a:t>衣服乱发，书桌乱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C5AA366-C8F8-4C65-AB33-38054D9A90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890770"/>
            <a:ext cx="3239407" cy="43192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EAF023-F547-4AC5-A0CF-2C45A52E9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66" y="890769"/>
            <a:ext cx="3239407" cy="43192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492E6E-C50F-4420-B453-C107D6A482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32" y="890768"/>
            <a:ext cx="3239407" cy="43192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7919048-CAB3-43C0-8622-966FBB4F0E78}"/>
              </a:ext>
            </a:extLst>
          </p:cNvPr>
          <p:cNvSpPr txBox="1"/>
          <p:nvPr/>
        </p:nvSpPr>
        <p:spPr>
          <a:xfrm>
            <a:off x="5297714" y="5491936"/>
            <a:ext cx="140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9452-1</a:t>
            </a:r>
          </a:p>
          <a:p>
            <a:r>
              <a:rPr lang="zh-CN" altLang="en-US" dirty="0"/>
              <a:t>东西凌乱</a:t>
            </a:r>
          </a:p>
        </p:txBody>
      </p:sp>
    </p:spTree>
    <p:extLst>
      <p:ext uri="{BB962C8B-B14F-4D97-AF65-F5344CB8AC3E}">
        <p14:creationId xmlns:p14="http://schemas.microsoft.com/office/powerpoint/2010/main" val="257788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65740" y="4756026"/>
            <a:ext cx="292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9442-1</a:t>
            </a:r>
          </a:p>
          <a:p>
            <a:r>
              <a:rPr lang="zh-CN" altLang="en-US" dirty="0"/>
              <a:t>宿舍乱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344536" y="4782397"/>
            <a:ext cx="215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12-622</a:t>
            </a:r>
          </a:p>
          <a:p>
            <a:r>
              <a:rPr lang="zh-CN" altLang="en-US" dirty="0"/>
              <a:t>衣服乱挂</a:t>
            </a:r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F0E35D-6731-AFD3-2E14-1772B463AB3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23744" y="4790442"/>
            <a:ext cx="215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12-618</a:t>
            </a:r>
          </a:p>
          <a:p>
            <a:r>
              <a:rPr lang="zh-CN" altLang="en-US" dirty="0"/>
              <a:t>宿舍凌乱，有异味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154667-E549-4500-8F48-D1688E1D53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0" y="813344"/>
            <a:ext cx="2957012" cy="39426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7D9241-29C3-4BAE-BBCE-D89397639B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852" y="813344"/>
            <a:ext cx="2982824" cy="39770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213A33-1367-4994-B65E-653632778F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77" y="813344"/>
            <a:ext cx="2982824" cy="39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34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61456" y="5885047"/>
            <a:ext cx="251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17-735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宿舍凌乱，桌椅乱摆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19025" y="5948905"/>
            <a:ext cx="2180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17-720</a:t>
            </a:r>
          </a:p>
          <a:p>
            <a:r>
              <a:rPr lang="zh-CN" altLang="en-US" dirty="0"/>
              <a:t>东西摆放凌乱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365025E-0972-42C5-85A4-35C99E890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7" y="1070173"/>
            <a:ext cx="3507511" cy="46766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43070FF-971E-4C2B-AE2A-94F879DB98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51" y="909095"/>
            <a:ext cx="3290684" cy="48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0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85832" y="85593"/>
            <a:ext cx="232029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存在问题宿舍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076630" y="6006663"/>
            <a:ext cx="35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11-613-1</a:t>
            </a:r>
            <a:r>
              <a:rPr lang="zh-CN" altLang="en-US" dirty="0"/>
              <a:t>号床</a:t>
            </a:r>
            <a:endParaRPr lang="en-US" altLang="zh-CN" dirty="0"/>
          </a:p>
          <a:p>
            <a:r>
              <a:rPr lang="zh-CN" altLang="en-US" dirty="0"/>
              <a:t>存在飞线的情况，存在安全隐患</a:t>
            </a:r>
            <a:endParaRPr lang="en-US" altLang="zh-CN" dirty="0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836320" y="5861520"/>
            <a:ext cx="3631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11-613-2</a:t>
            </a:r>
            <a:r>
              <a:rPr lang="zh-CN" altLang="en-US" dirty="0"/>
              <a:t>号床</a:t>
            </a:r>
            <a:endParaRPr lang="en-US" altLang="zh-CN" dirty="0"/>
          </a:p>
          <a:p>
            <a:r>
              <a:rPr lang="zh-CN" altLang="en-US" dirty="0"/>
              <a:t>存在飞线的情况，存在安全隐患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12431A9-2C4A-1ED0-899E-8B948E8E771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61131" y="4671344"/>
            <a:ext cx="2620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17-751</a:t>
            </a:r>
          </a:p>
          <a:p>
            <a:r>
              <a:rPr lang="zh-CN" altLang="en-US" dirty="0"/>
              <a:t>存在问题：脏乱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61575B-EAE3-4185-85E9-C42EF689FB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47" y="861344"/>
            <a:ext cx="3631295" cy="48417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7B0624-5635-4C5C-BA45-2634CFF35B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28" y="861344"/>
            <a:ext cx="3631293" cy="48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10890" y="5172044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15-243-4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8179090" y="4934278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15-255-4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FD38E7-7BEC-4F3D-9C4F-7773DDF3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7" y="1125068"/>
            <a:ext cx="5078947" cy="38092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1CCB4B-CC5D-40B4-A788-3B043BBC6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5" y="105140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3701" y="4829785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15-244-1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5281345" y="4829785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649468-4061-5388-06A5-138ACAE89EDD}"/>
              </a:ext>
            </a:extLst>
          </p:cNvPr>
          <p:cNvSpPr txBox="1"/>
          <p:nvPr/>
        </p:nvSpPr>
        <p:spPr>
          <a:xfrm>
            <a:off x="9316350" y="4941160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15-255-6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7A692C-6D00-4D5D-8CA2-BCEBAA71F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58883"/>
            <a:ext cx="3886200" cy="29146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C4755D-B456-4CB5-8C30-13859C8061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1107283"/>
            <a:ext cx="2599688" cy="34662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55B7D1-12B2-4BCD-8B40-720F783F3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487433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7909" y="5014451"/>
            <a:ext cx="154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15-255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369870" y="4925113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19-813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096A9E-6E66-4692-AAF7-5513B7222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2" y="1054277"/>
            <a:ext cx="2524635" cy="38198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C6A930-F14F-49F4-B860-D130D64F9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4" y="1054277"/>
            <a:ext cx="2709500" cy="3819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49C893E-157F-43E8-88FE-E41FAC8F5C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8" y="1030774"/>
            <a:ext cx="2882503" cy="38433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9A67F9-BE7D-49F4-B256-4459C76B5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618" y="1081776"/>
            <a:ext cx="2882503" cy="384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19-851-3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8129649" y="5014451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19-837-2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11B1C2-19C5-4472-9058-F76D7B3F8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9" y="724578"/>
            <a:ext cx="5556093" cy="41728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98DD83-DEDB-46A9-8436-EEEA98536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63" y="724578"/>
            <a:ext cx="5556093" cy="4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8129649" y="5014451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15-242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5A5CE3-90C8-438A-9D21-0B2EA4BDC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97" y="795283"/>
            <a:ext cx="3548226" cy="414469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81166E-5546-4577-BA0E-C40968BF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43" y="795283"/>
            <a:ext cx="3548226" cy="430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6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32700" y="5214346"/>
            <a:ext cx="202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12-621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837571" y="5227244"/>
            <a:ext cx="215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9462-1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8F2BE4-3D88-4679-AA8F-591B29150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5" y="751771"/>
            <a:ext cx="5776685" cy="43325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35405-0A1A-43DC-97C3-2804294C5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7" y="762658"/>
            <a:ext cx="4238170" cy="43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11-640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7909" y="5014451"/>
            <a:ext cx="154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11-635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396178" y="5184636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935F00-0288-4C65-8B12-07D6DA71B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6" y="850172"/>
            <a:ext cx="3123684" cy="416427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19F9377-6609-42D5-BA2A-AEB6F46231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4" y="850172"/>
            <a:ext cx="3123684" cy="416427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6C9B2F-A997-4A91-8554-44CBA2158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606" y="751539"/>
            <a:ext cx="3271655" cy="4361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>
            <p:custDataLst>
              <p:tags r:id="rId1"/>
            </p:custDataLst>
          </p:nvPr>
        </p:nvSpPr>
        <p:spPr>
          <a:xfrm>
            <a:off x="772497" y="85593"/>
            <a:ext cx="16078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优秀宿舍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5742" y="5014451"/>
            <a:ext cx="113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11-618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07909" y="5014451"/>
            <a:ext cx="154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5102BB-D5DF-0497-42B1-A52FC9A351B9}"/>
              </a:ext>
            </a:extLst>
          </p:cNvPr>
          <p:cNvSpPr txBox="1"/>
          <p:nvPr/>
        </p:nvSpPr>
        <p:spPr>
          <a:xfrm>
            <a:off x="9396178" y="5184636"/>
            <a:ext cx="220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11-605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E7C06A-2695-44F9-9728-2889DF416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1" y="743856"/>
            <a:ext cx="3089291" cy="41184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D2A7C9-6249-4CF1-9964-649CDE9E34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033" y="743856"/>
            <a:ext cx="3088821" cy="41184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1AD505-F51B-4610-8E17-932A9AD644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21" y="743856"/>
            <a:ext cx="3088821" cy="41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84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4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5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9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6690</TotalTime>
  <Words>168</Words>
  <Application>Microsoft Office PowerPoint</Application>
  <PresentationFormat>宽屏</PresentationFormat>
  <Paragraphs>84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华文仿宋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sydx-008</cp:lastModifiedBy>
  <cp:revision>1787</cp:revision>
  <dcterms:created xsi:type="dcterms:W3CDTF">2022-11-12T13:19:21Z</dcterms:created>
  <dcterms:modified xsi:type="dcterms:W3CDTF">2023-10-20T15:41:16Z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  <property fmtid="{D5CDD505-2E9C-101B-9397-08002B2CF9AE}" pid="3" name="KSORubyTemplateID">
    <vt:lpwstr>8</vt:lpwstr>
  </property>
</Properties>
</file>