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631" r:id="rId2"/>
    <p:sldId id="706" r:id="rId3"/>
    <p:sldId id="707" r:id="rId4"/>
    <p:sldId id="708" r:id="rId5"/>
    <p:sldId id="709" r:id="rId6"/>
    <p:sldId id="712" r:id="rId7"/>
    <p:sldId id="713" r:id="rId8"/>
    <p:sldId id="714" r:id="rId9"/>
    <p:sldId id="693" r:id="rId10"/>
    <p:sldId id="710" r:id="rId11"/>
    <p:sldId id="711" r:id="rId12"/>
    <p:sldId id="715" r:id="rId13"/>
  </p:sldIdLst>
  <p:sldSz cx="12192000" cy="6858000"/>
  <p:notesSz cx="9144000" cy="6858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72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F2F2"/>
    <a:srgbClr val="FBE5D6"/>
    <a:srgbClr val="C00000"/>
    <a:srgbClr val="E6E6E6"/>
    <a:srgbClr val="0000FF"/>
    <a:srgbClr val="FCECE8"/>
    <a:srgbClr val="F8D7CD"/>
    <a:srgbClr val="1A5B96"/>
    <a:srgbClr val="628622"/>
    <a:srgbClr val="ED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0" autoAdjust="0"/>
    <p:restoredTop sz="88457" autoAdjust="0"/>
  </p:normalViewPr>
  <p:slideViewPr>
    <p:cSldViewPr snapToGrid="0">
      <p:cViewPr varScale="1">
        <p:scale>
          <a:sx n="78" d="100"/>
          <a:sy n="78" d="100"/>
        </p:scale>
        <p:origin x="811" y="72"/>
      </p:cViewPr>
      <p:guideLst>
        <p:guide orient="horz" pos="2137"/>
        <p:guide pos="72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04" y="10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fld id="{ECCC5FCC-7B57-4E25-B3C0-9BE4E8CE7B56}" type="datetimeFigureOut">
              <a:rPr lang="zh-CN" altLang="en-US" smtClean="0"/>
              <a:t>2023/11/1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ACEF926C-0154-4B35-9972-79DBD51E45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900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457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135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86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247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621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304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185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248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934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282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0" y="688000"/>
            <a:ext cx="12195173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9" b="35678"/>
          <a:stretch>
            <a:fillRect/>
          </a:stretch>
        </p:blipFill>
        <p:spPr>
          <a:xfrm>
            <a:off x="0" y="6138000"/>
            <a:ext cx="1554284" cy="720000"/>
          </a:xfrm>
          <a:prstGeom prst="rect">
            <a:avLst/>
          </a:prstGeom>
        </p:spPr>
      </p:pic>
      <p:sp>
        <p:nvSpPr>
          <p:cNvPr id="16" name="矩形 4"/>
          <p:cNvSpPr/>
          <p:nvPr userDrawn="1"/>
        </p:nvSpPr>
        <p:spPr>
          <a:xfrm>
            <a:off x="9350378" y="-2974"/>
            <a:ext cx="2841622" cy="690973"/>
          </a:xfrm>
          <a:custGeom>
            <a:avLst/>
            <a:gdLst>
              <a:gd name="connsiteX0" fmla="*/ 0 w 2599349"/>
              <a:gd name="connsiteY0" fmla="*/ 0 h 1182812"/>
              <a:gd name="connsiteX1" fmla="*/ 2599349 w 2599349"/>
              <a:gd name="connsiteY1" fmla="*/ 0 h 1182812"/>
              <a:gd name="connsiteX2" fmla="*/ 2599349 w 2599349"/>
              <a:gd name="connsiteY2" fmla="*/ 1182812 h 1182812"/>
              <a:gd name="connsiteX3" fmla="*/ 0 w 2599349"/>
              <a:gd name="connsiteY3" fmla="*/ 1182812 h 1182812"/>
              <a:gd name="connsiteX4" fmla="*/ 0 w 2599349"/>
              <a:gd name="connsiteY4" fmla="*/ 0 h 1182812"/>
              <a:gd name="connsiteX0-1" fmla="*/ 711200 w 3310549"/>
              <a:gd name="connsiteY0-2" fmla="*/ 0 h 1226354"/>
              <a:gd name="connsiteX1-3" fmla="*/ 3310549 w 3310549"/>
              <a:gd name="connsiteY1-4" fmla="*/ 0 h 1226354"/>
              <a:gd name="connsiteX2-5" fmla="*/ 3310549 w 3310549"/>
              <a:gd name="connsiteY2-6" fmla="*/ 1182812 h 1226354"/>
              <a:gd name="connsiteX3-7" fmla="*/ 0 w 3310549"/>
              <a:gd name="connsiteY3-8" fmla="*/ 1226354 h 1226354"/>
              <a:gd name="connsiteX4-9" fmla="*/ 711200 w 3310549"/>
              <a:gd name="connsiteY4-10" fmla="*/ 0 h 1226354"/>
              <a:gd name="connsiteX0-11" fmla="*/ 720725 w 3320074"/>
              <a:gd name="connsiteY0-12" fmla="*/ 0 h 1197779"/>
              <a:gd name="connsiteX1-13" fmla="*/ 3320074 w 3320074"/>
              <a:gd name="connsiteY1-14" fmla="*/ 0 h 1197779"/>
              <a:gd name="connsiteX2-15" fmla="*/ 3320074 w 3320074"/>
              <a:gd name="connsiteY2-16" fmla="*/ 1182812 h 1197779"/>
              <a:gd name="connsiteX3-17" fmla="*/ 0 w 3320074"/>
              <a:gd name="connsiteY3-18" fmla="*/ 1197779 h 1197779"/>
              <a:gd name="connsiteX4-19" fmla="*/ 720725 w 3320074"/>
              <a:gd name="connsiteY4-20" fmla="*/ 0 h 1197779"/>
              <a:gd name="connsiteX0-21" fmla="*/ 800907 w 3400256"/>
              <a:gd name="connsiteY0-22" fmla="*/ 0 h 1197779"/>
              <a:gd name="connsiteX1-23" fmla="*/ 3400256 w 3400256"/>
              <a:gd name="connsiteY1-24" fmla="*/ 0 h 1197779"/>
              <a:gd name="connsiteX2-25" fmla="*/ 3400256 w 3400256"/>
              <a:gd name="connsiteY2-26" fmla="*/ 1182812 h 1197779"/>
              <a:gd name="connsiteX3-27" fmla="*/ 0 w 3400256"/>
              <a:gd name="connsiteY3-28" fmla="*/ 1197779 h 1197779"/>
              <a:gd name="connsiteX4-29" fmla="*/ 800907 w 3400256"/>
              <a:gd name="connsiteY4-30" fmla="*/ 0 h 1197779"/>
              <a:gd name="connsiteX0-31" fmla="*/ 680750 w 3400256"/>
              <a:gd name="connsiteY0-32" fmla="*/ 0 h 1197779"/>
              <a:gd name="connsiteX1-33" fmla="*/ 3400256 w 3400256"/>
              <a:gd name="connsiteY1-34" fmla="*/ 0 h 1197779"/>
              <a:gd name="connsiteX2-35" fmla="*/ 3400256 w 3400256"/>
              <a:gd name="connsiteY2-36" fmla="*/ 1182812 h 1197779"/>
              <a:gd name="connsiteX3-37" fmla="*/ 0 w 3400256"/>
              <a:gd name="connsiteY3-38" fmla="*/ 1197779 h 1197779"/>
              <a:gd name="connsiteX4-39" fmla="*/ 680750 w 3400256"/>
              <a:gd name="connsiteY4-40" fmla="*/ 0 h 1197779"/>
              <a:gd name="connsiteX0-41" fmla="*/ 706575 w 3400256"/>
              <a:gd name="connsiteY0-42" fmla="*/ 0 h 1197779"/>
              <a:gd name="connsiteX1-43" fmla="*/ 3400256 w 3400256"/>
              <a:gd name="connsiteY1-44" fmla="*/ 0 h 1197779"/>
              <a:gd name="connsiteX2-45" fmla="*/ 3400256 w 3400256"/>
              <a:gd name="connsiteY2-46" fmla="*/ 1182812 h 1197779"/>
              <a:gd name="connsiteX3-47" fmla="*/ 0 w 3400256"/>
              <a:gd name="connsiteY3-48" fmla="*/ 1197779 h 1197779"/>
              <a:gd name="connsiteX4-49" fmla="*/ 706575 w 3400256"/>
              <a:gd name="connsiteY4-50" fmla="*/ 0 h 1197779"/>
              <a:gd name="connsiteX0-51" fmla="*/ 264806 w 3400256"/>
              <a:gd name="connsiteY0-52" fmla="*/ 16934 h 1197779"/>
              <a:gd name="connsiteX1-53" fmla="*/ 3400256 w 3400256"/>
              <a:gd name="connsiteY1-54" fmla="*/ 0 h 1197779"/>
              <a:gd name="connsiteX2-55" fmla="*/ 3400256 w 3400256"/>
              <a:gd name="connsiteY2-56" fmla="*/ 1182812 h 1197779"/>
              <a:gd name="connsiteX3-57" fmla="*/ 0 w 3400256"/>
              <a:gd name="connsiteY3-58" fmla="*/ 1197779 h 1197779"/>
              <a:gd name="connsiteX4-59" fmla="*/ 264806 w 3400256"/>
              <a:gd name="connsiteY4-60" fmla="*/ 16934 h 1197779"/>
              <a:gd name="connsiteX0-61" fmla="*/ 411707 w 3400256"/>
              <a:gd name="connsiteY0-62" fmla="*/ 0 h 1202955"/>
              <a:gd name="connsiteX1-63" fmla="*/ 3400256 w 3400256"/>
              <a:gd name="connsiteY1-64" fmla="*/ 5176 h 1202955"/>
              <a:gd name="connsiteX2-65" fmla="*/ 3400256 w 3400256"/>
              <a:gd name="connsiteY2-66" fmla="*/ 1187988 h 1202955"/>
              <a:gd name="connsiteX3-67" fmla="*/ 0 w 3400256"/>
              <a:gd name="connsiteY3-68" fmla="*/ 1202955 h 1202955"/>
              <a:gd name="connsiteX4-69" fmla="*/ 411707 w 3400256"/>
              <a:gd name="connsiteY4-70" fmla="*/ 0 h 1202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00256" h="1202955">
                <a:moveTo>
                  <a:pt x="411707" y="0"/>
                </a:moveTo>
                <a:lnTo>
                  <a:pt x="3400256" y="5176"/>
                </a:lnTo>
                <a:lnTo>
                  <a:pt x="3400256" y="1187988"/>
                </a:lnTo>
                <a:lnTo>
                  <a:pt x="0" y="1202955"/>
                </a:lnTo>
                <a:lnTo>
                  <a:pt x="411707" y="0"/>
                </a:lnTo>
                <a:close/>
              </a:path>
            </a:pathLst>
          </a:custGeom>
          <a:solidFill>
            <a:srgbClr val="C00000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149" b="35678"/>
          <a:stretch>
            <a:fillRect/>
          </a:stretch>
        </p:blipFill>
        <p:spPr>
          <a:xfrm flipH="1">
            <a:off x="10637716" y="6138000"/>
            <a:ext cx="1554284" cy="72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" y="81512"/>
            <a:ext cx="522000" cy="522000"/>
          </a:xfrm>
          <a:prstGeom prst="rect">
            <a:avLst/>
          </a:prstGeom>
          <a:effectLst/>
        </p:spPr>
      </p:pic>
      <p:pic>
        <p:nvPicPr>
          <p:cNvPr id="8" name="图片 7" descr="未标题-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7"/>
          <a:srcRect r="63286"/>
          <a:stretch/>
        </p:blipFill>
        <p:spPr>
          <a:xfrm>
            <a:off x="126000" y="6483178"/>
            <a:ext cx="409530" cy="374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4CA308-9A19-4442-A38A-592EFE975C3E}" type="datetime1">
              <a:rPr lang="zh-CN" altLang="en-US"/>
              <a:t>2023/11/1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6546D-530F-4639-A6BA-B306F2B537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itchFamily="34" charset="0"/>
              </a:rPr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90204" pitchFamily="34" charset="0"/>
              <a:buNone/>
              <a:defRPr sz="1200">
                <a:solidFill>
                  <a:srgbClr val="898989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64CA308-9A19-4442-A38A-592EFE975C3E}" type="datetime1">
              <a:rPr lang="zh-CN" altLang="en-US"/>
              <a:t>2023/11/1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90204" pitchFamily="34" charset="0"/>
              <a:buNone/>
              <a:defRPr sz="1200">
                <a:solidFill>
                  <a:srgbClr val="898989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90204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566546D-530F-4639-A6BA-B306F2B5378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6.png"/><Relationship Id="rId5" Type="http://schemas.openxmlformats.org/officeDocument/2006/relationships/tags" Target="../tags/tag6.xml"/><Relationship Id="rId10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图片 1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3" r="24637" b="18855"/>
          <a:stretch>
            <a:fillRect/>
          </a:stretch>
        </p:blipFill>
        <p:spPr bwMode="auto">
          <a:xfrm>
            <a:off x="4292085" y="2325759"/>
            <a:ext cx="3597275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1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</p:pic>
      <p:grpSp>
        <p:nvGrpSpPr>
          <p:cNvPr id="16" name="组合 6"/>
          <p:cNvGrpSpPr/>
          <p:nvPr/>
        </p:nvGrpSpPr>
        <p:grpSpPr bwMode="auto">
          <a:xfrm>
            <a:off x="0" y="1577951"/>
            <a:ext cx="12193200" cy="2616085"/>
            <a:chOff x="0" y="0"/>
            <a:chExt cx="9172345" cy="494955"/>
          </a:xfrm>
        </p:grpSpPr>
        <p:sp>
          <p:nvSpPr>
            <p:cNvPr id="17" name="直接连接符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9172345" cy="1"/>
            </a:xfrm>
            <a:prstGeom prst="line">
              <a:avLst/>
            </a:prstGeom>
            <a:noFill/>
            <a:ln w="3175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矩形 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0" y="28620"/>
              <a:ext cx="9171442" cy="466335"/>
            </a:xfrm>
            <a:prstGeom prst="rect">
              <a:avLst/>
            </a:prstGeom>
            <a:solidFill>
              <a:srgbClr val="B4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9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20" name="矩形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4970" y="1846085"/>
            <a:ext cx="9371504" cy="229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6000" b="1" i="0" u="none" strike="noStrike" cap="none" spc="0" normalizeH="0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石油工程学院宿舍卫生</a:t>
            </a:r>
            <a:endParaRPr kumimoji="0" lang="en-US" altLang="zh-CN" sz="6000" b="1" i="0" u="none" strike="noStrike" cap="none" spc="0" normalizeH="0" baseline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6000" b="1" i="0" u="none" strike="noStrike" cap="none" spc="0" normalizeH="0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检查结果</a:t>
            </a: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04" y="295527"/>
            <a:ext cx="980179" cy="980179"/>
          </a:xfrm>
          <a:prstGeom prst="rect">
            <a:avLst/>
          </a:prstGeom>
          <a:effectLst/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43A1419-4F5B-08B5-AF9F-61283DFD5A23}"/>
              </a:ext>
            </a:extLst>
          </p:cNvPr>
          <p:cNvSpPr txBox="1"/>
          <p:nvPr/>
        </p:nvSpPr>
        <p:spPr>
          <a:xfrm>
            <a:off x="5129846" y="5780262"/>
            <a:ext cx="4910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2023.10.27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 descr="未标题-6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3"/>
          <a:srcRect r="63286"/>
          <a:stretch/>
        </p:blipFill>
        <p:spPr>
          <a:xfrm>
            <a:off x="10805404" y="274437"/>
            <a:ext cx="1124366" cy="1029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85832" y="85593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存在问题宿舍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4" y="1075392"/>
            <a:ext cx="2638686" cy="3495855"/>
          </a:xfrm>
          <a:prstGeom prst="rect">
            <a:avLst/>
          </a:prstGeom>
        </p:spPr>
      </p:pic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758948"/>
              </p:ext>
            </p:extLst>
          </p:nvPr>
        </p:nvGraphicFramePr>
        <p:xfrm>
          <a:off x="1237129" y="5650660"/>
          <a:ext cx="1854657" cy="810942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6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周星宇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陈征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237129" y="4758827"/>
            <a:ext cx="186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留培</a:t>
            </a:r>
            <a:r>
              <a:rPr lang="zh-CN" altLang="en-US" dirty="0" smtClean="0"/>
              <a:t>楼</a:t>
            </a:r>
            <a:r>
              <a:rPr lang="en-US" altLang="zh-CN" dirty="0"/>
              <a:t> </a:t>
            </a:r>
            <a:r>
              <a:rPr lang="en-US" altLang="zh-CN" dirty="0" smtClean="0"/>
              <a:t>409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237129" y="5128159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存在问题：私拉电线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27" y="879282"/>
            <a:ext cx="2768974" cy="3691965"/>
          </a:xfrm>
          <a:prstGeom prst="rect">
            <a:avLst/>
          </a:prstGeom>
        </p:spPr>
      </p:pic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849275"/>
              </p:ext>
            </p:extLst>
          </p:nvPr>
        </p:nvGraphicFramePr>
        <p:xfrm>
          <a:off x="8096251" y="5650660"/>
          <a:ext cx="1854657" cy="810942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6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任玲玲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王文慧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</a:tbl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8408895" y="4741621"/>
            <a:ext cx="225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本</a:t>
            </a:r>
            <a:r>
              <a:rPr lang="en-US" altLang="zh-CN" dirty="0" smtClean="0"/>
              <a:t>1 127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8096251" y="5196140"/>
            <a:ext cx="265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存在问题：违规电器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21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85832" y="85593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存在问题宿舍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32" y="1255059"/>
            <a:ext cx="3553086" cy="2664815"/>
          </a:xfrm>
          <a:prstGeom prst="rect">
            <a:avLst/>
          </a:prstGeom>
        </p:spPr>
      </p:pic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062418"/>
              </p:ext>
            </p:extLst>
          </p:nvPr>
        </p:nvGraphicFramePr>
        <p:xfrm>
          <a:off x="1277988" y="5163021"/>
          <a:ext cx="1854657" cy="1378044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6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曾志兴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夏安龙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蒋春颜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277988" y="4213412"/>
            <a:ext cx="306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zh-CN" altLang="en-US" dirty="0" smtClean="0"/>
              <a:t>一</a:t>
            </a:r>
            <a:r>
              <a:rPr lang="en-US" altLang="zh-CN" dirty="0"/>
              <a:t> </a:t>
            </a:r>
            <a:r>
              <a:rPr lang="en-US" altLang="zh-CN" dirty="0" smtClean="0"/>
              <a:t>502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134553" y="4688216"/>
            <a:ext cx="241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存在问题：杂物乱推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88" y="1187824"/>
            <a:ext cx="3818965" cy="286422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534401" y="4293769"/>
            <a:ext cx="320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zh-CN" altLang="en-US" dirty="0" smtClean="0"/>
              <a:t>二</a:t>
            </a:r>
            <a:r>
              <a:rPr lang="en-US" altLang="zh-CN" dirty="0"/>
              <a:t> </a:t>
            </a:r>
            <a:r>
              <a:rPr lang="en-US" altLang="zh-CN" dirty="0" smtClean="0"/>
              <a:t>412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8070734" y="4688216"/>
            <a:ext cx="241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存在问题：杂物乱推</a:t>
            </a:r>
            <a:endParaRPr lang="zh-CN" altLang="en-US" dirty="0"/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674271"/>
              </p:ext>
            </p:extLst>
          </p:nvPr>
        </p:nvGraphicFramePr>
        <p:xfrm>
          <a:off x="8284426" y="5163021"/>
          <a:ext cx="1854657" cy="1378044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6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解舒婷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邵雨轩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张晓莉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金晰然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36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85832" y="85593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存在问题宿舍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673574"/>
              </p:ext>
            </p:extLst>
          </p:nvPr>
        </p:nvGraphicFramePr>
        <p:xfrm>
          <a:off x="1277988" y="5163021"/>
          <a:ext cx="1854657" cy="810942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6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刘延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赖思岑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277988" y="4213412"/>
            <a:ext cx="3060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zh-CN" altLang="en-US" dirty="0" smtClean="0"/>
              <a:t>一</a:t>
            </a:r>
            <a:r>
              <a:rPr lang="en-US" altLang="zh-CN" dirty="0"/>
              <a:t> </a:t>
            </a:r>
            <a:r>
              <a:rPr lang="en-US" altLang="zh-CN" dirty="0" smtClean="0"/>
              <a:t>355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134553" y="4688216"/>
            <a:ext cx="332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存在问题：整体杂乱，没收拾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8" y="1225299"/>
            <a:ext cx="3639670" cy="272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8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97" y="1411553"/>
            <a:ext cx="3745715" cy="280928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15540" y="4336757"/>
            <a:ext cx="224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zh-CN" altLang="en-US" dirty="0" smtClean="0"/>
              <a:t>二</a:t>
            </a:r>
            <a:r>
              <a:rPr lang="en-US" altLang="zh-CN" dirty="0"/>
              <a:t> </a:t>
            </a:r>
            <a:r>
              <a:rPr lang="en-US" altLang="zh-CN" dirty="0" smtClean="0"/>
              <a:t>131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910595"/>
              </p:ext>
            </p:extLst>
          </p:nvPr>
        </p:nvGraphicFramePr>
        <p:xfrm>
          <a:off x="1576407" y="4807150"/>
          <a:ext cx="1854657" cy="1378044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6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刘源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李催芳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杨珂晴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任百合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31" y="1411554"/>
            <a:ext cx="3818964" cy="286422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476565" y="4521423"/>
            <a:ext cx="224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zh-CN" altLang="en-US" dirty="0" smtClean="0"/>
              <a:t>二</a:t>
            </a:r>
            <a:r>
              <a:rPr lang="en-US" altLang="zh-CN" dirty="0"/>
              <a:t> </a:t>
            </a:r>
            <a:r>
              <a:rPr lang="en-US" altLang="zh-CN" dirty="0" smtClean="0"/>
              <a:t>123</a:t>
            </a:r>
            <a:endParaRPr lang="zh-CN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026251"/>
              </p:ext>
            </p:extLst>
          </p:nvPr>
        </p:nvGraphicFramePr>
        <p:xfrm>
          <a:off x="7071772" y="4927104"/>
          <a:ext cx="1854657" cy="1378044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6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李玉佳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董田田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任慈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薛嘉琦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0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24" y="1030649"/>
            <a:ext cx="2401009" cy="32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896281" y="4429900"/>
            <a:ext cx="200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zh-CN" altLang="en-US" dirty="0" smtClean="0"/>
              <a:t>三</a:t>
            </a:r>
            <a:r>
              <a:rPr lang="en-US" altLang="zh-CN" dirty="0"/>
              <a:t> </a:t>
            </a:r>
            <a:r>
              <a:rPr lang="en-US" altLang="zh-CN" dirty="0" smtClean="0"/>
              <a:t>440</a:t>
            </a:r>
            <a:endParaRPr lang="zh-CN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836852"/>
              </p:ext>
            </p:extLst>
          </p:nvPr>
        </p:nvGraphicFramePr>
        <p:xfrm>
          <a:off x="1807791" y="5078787"/>
          <a:ext cx="1854657" cy="1367512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刘昌璞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张天江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郭晨耀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祁江波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pic>
        <p:nvPicPr>
          <p:cNvPr id="13" name="图片 12">
            <a:extLst>
              <a:ext uri="{FF2B5EF4-FFF2-40B4-BE49-F238E27FC236}">
                <a16:creationId xmlns:a16="http://schemas.microsoft.com/office/drawing/2014/main" id="{948C3605-6347-C02F-BFAE-5CE9272283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71" y="1195708"/>
            <a:ext cx="4057505" cy="304312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280493" y="4492131"/>
            <a:ext cx="200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zh-CN" altLang="en-US" dirty="0" smtClean="0"/>
              <a:t>三</a:t>
            </a:r>
            <a:r>
              <a:rPr lang="en-US" altLang="zh-CN" dirty="0"/>
              <a:t> </a:t>
            </a:r>
            <a:r>
              <a:rPr lang="en-US" altLang="zh-CN" dirty="0" smtClean="0"/>
              <a:t>409</a:t>
            </a:r>
            <a:endParaRPr lang="zh-CN" altLang="en-US" dirty="0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269107"/>
              </p:ext>
            </p:extLst>
          </p:nvPr>
        </p:nvGraphicFramePr>
        <p:xfrm>
          <a:off x="7970494" y="5078787"/>
          <a:ext cx="1854657" cy="1367512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何一佳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王子昂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徐海滨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张士涛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39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12DE732-128D-30AC-0CD3-1AEC42B74C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97" y="1059289"/>
            <a:ext cx="2418938" cy="32258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19905" y="4511032"/>
            <a:ext cx="154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zh-CN" altLang="en-US" dirty="0" smtClean="0"/>
              <a:t>三</a:t>
            </a:r>
            <a:r>
              <a:rPr lang="en-US" altLang="zh-CN" dirty="0"/>
              <a:t> </a:t>
            </a:r>
            <a:r>
              <a:rPr lang="en-US" altLang="zh-CN" dirty="0" smtClean="0"/>
              <a:t>431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600388"/>
              </p:ext>
            </p:extLst>
          </p:nvPr>
        </p:nvGraphicFramePr>
        <p:xfrm>
          <a:off x="1063542" y="5106227"/>
          <a:ext cx="1854657" cy="1367512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张辰雨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李新旭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秦勇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陈志友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409" y="1135336"/>
            <a:ext cx="4199777" cy="314983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41327" y="4511032"/>
            <a:ext cx="2420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zh-CN" altLang="en-US" dirty="0" smtClean="0"/>
              <a:t>一</a:t>
            </a:r>
            <a:r>
              <a:rPr lang="en-US" altLang="zh-CN" dirty="0"/>
              <a:t> </a:t>
            </a:r>
            <a:r>
              <a:rPr lang="en-US" altLang="zh-CN" dirty="0" smtClean="0"/>
              <a:t>466</a:t>
            </a:r>
            <a:endParaRPr lang="zh-CN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205092"/>
              </p:ext>
            </p:extLst>
          </p:nvPr>
        </p:nvGraphicFramePr>
        <p:xfrm>
          <a:off x="7692835" y="5106227"/>
          <a:ext cx="1854657" cy="1367512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张洪旭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柯灿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贾紫雄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张海庆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19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57" y="1093695"/>
            <a:ext cx="2446244" cy="32616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612" y="1285688"/>
            <a:ext cx="3836894" cy="2877671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739557"/>
              </p:ext>
            </p:extLst>
          </p:nvPr>
        </p:nvGraphicFramePr>
        <p:xfrm>
          <a:off x="1063542" y="5106227"/>
          <a:ext cx="1854657" cy="1367512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17829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储鹏举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周恒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张俊艺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杜孝灿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740400" y="4450127"/>
            <a:ext cx="270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zh-CN" altLang="en-US" dirty="0" smtClean="0"/>
              <a:t>一</a:t>
            </a:r>
            <a:r>
              <a:rPr lang="en-US" altLang="zh-CN" dirty="0"/>
              <a:t> </a:t>
            </a:r>
            <a:r>
              <a:rPr lang="en-US" altLang="zh-CN" dirty="0" smtClean="0"/>
              <a:t>501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215942" y="4698524"/>
            <a:ext cx="270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zh-CN" altLang="en-US" dirty="0" smtClean="0"/>
              <a:t>一</a:t>
            </a:r>
            <a:r>
              <a:rPr lang="en-US" altLang="zh-CN" dirty="0"/>
              <a:t> </a:t>
            </a:r>
            <a:r>
              <a:rPr lang="en-US" altLang="zh-CN" dirty="0" smtClean="0"/>
              <a:t>517</a:t>
            </a:r>
            <a:endParaRPr lang="zh-CN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045669"/>
              </p:ext>
            </p:extLst>
          </p:nvPr>
        </p:nvGraphicFramePr>
        <p:xfrm>
          <a:off x="7550731" y="5106227"/>
          <a:ext cx="1854657" cy="1367512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孙宇新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马小华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刘震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段纪斌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6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378737"/>
              </p:ext>
            </p:extLst>
          </p:nvPr>
        </p:nvGraphicFramePr>
        <p:xfrm>
          <a:off x="1063542" y="5106227"/>
          <a:ext cx="1854657" cy="805676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何娟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张紫筠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333188" y="4503488"/>
            <a:ext cx="270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zh-CN" altLang="en-US" dirty="0" smtClean="0"/>
              <a:t>三</a:t>
            </a:r>
            <a:r>
              <a:rPr lang="en-US" altLang="zh-CN" dirty="0"/>
              <a:t> </a:t>
            </a:r>
            <a:r>
              <a:rPr lang="en-US" altLang="zh-CN" dirty="0" smtClean="0"/>
              <a:t>363</a:t>
            </a:r>
            <a:endParaRPr lang="zh-CN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88385"/>
              </p:ext>
            </p:extLst>
          </p:nvPr>
        </p:nvGraphicFramePr>
        <p:xfrm>
          <a:off x="7490426" y="5106227"/>
          <a:ext cx="1854657" cy="1367512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刘文琪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孙萌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康钰敏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张梦琦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5" y="1286104"/>
            <a:ext cx="3877566" cy="29081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95" y="1078116"/>
            <a:ext cx="2619651" cy="311616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550731" y="4465587"/>
            <a:ext cx="270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zh-CN" altLang="en-US" dirty="0" smtClean="0"/>
              <a:t>三</a:t>
            </a:r>
            <a:r>
              <a:rPr lang="en-US" altLang="zh-CN" dirty="0"/>
              <a:t> </a:t>
            </a:r>
            <a:r>
              <a:rPr lang="en-US" altLang="zh-CN" dirty="0" smtClean="0"/>
              <a:t>413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01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97" y="1171333"/>
            <a:ext cx="2667567" cy="341859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91880" y="481843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zh-CN" altLang="en-US" dirty="0" smtClean="0"/>
              <a:t>三</a:t>
            </a:r>
            <a:r>
              <a:rPr lang="en-US" altLang="zh-CN" dirty="0"/>
              <a:t> </a:t>
            </a:r>
            <a:r>
              <a:rPr lang="en-US" altLang="zh-CN" dirty="0" smtClean="0"/>
              <a:t>417</a:t>
            </a:r>
            <a:endParaRPr lang="zh-CN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253014"/>
              </p:ext>
            </p:extLst>
          </p:nvPr>
        </p:nvGraphicFramePr>
        <p:xfrm>
          <a:off x="1044803" y="5290893"/>
          <a:ext cx="1854657" cy="1360990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7439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郭知心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徐新萍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申家惠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杨岚清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85" y="1171332"/>
            <a:ext cx="2643468" cy="334469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871012" y="4818435"/>
            <a:ext cx="209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zh-CN" altLang="en-US" dirty="0" smtClean="0"/>
              <a:t>三</a:t>
            </a:r>
            <a:r>
              <a:rPr lang="en-US" altLang="zh-CN" dirty="0"/>
              <a:t> </a:t>
            </a:r>
            <a:r>
              <a:rPr lang="en-US" altLang="zh-CN" dirty="0" smtClean="0"/>
              <a:t>552</a:t>
            </a:r>
            <a:endParaRPr lang="zh-CN" altLang="en-US" dirty="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637271"/>
              </p:ext>
            </p:extLst>
          </p:nvPr>
        </p:nvGraphicFramePr>
        <p:xfrm>
          <a:off x="7719690" y="5290893"/>
          <a:ext cx="1854657" cy="1360990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7439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邵潇慧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柯晨晨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龙小璇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马佳云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9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91880" y="481843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zh-CN" altLang="en-US" dirty="0" smtClean="0"/>
              <a:t>三</a:t>
            </a:r>
            <a:r>
              <a:rPr lang="en-US" altLang="zh-CN" dirty="0"/>
              <a:t> </a:t>
            </a:r>
            <a:r>
              <a:rPr lang="en-US" altLang="zh-CN" dirty="0" smtClean="0"/>
              <a:t>553</a:t>
            </a:r>
            <a:endParaRPr lang="zh-CN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64266"/>
              </p:ext>
            </p:extLst>
          </p:nvPr>
        </p:nvGraphicFramePr>
        <p:xfrm>
          <a:off x="1044803" y="5290893"/>
          <a:ext cx="1854657" cy="1360990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7439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高瑕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张雅轩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廖婷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贾孝盈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7871012" y="4818435"/>
            <a:ext cx="209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zh-CN" altLang="en-US" dirty="0" smtClean="0"/>
              <a:t>三</a:t>
            </a:r>
            <a:r>
              <a:rPr lang="en-US" altLang="zh-CN" dirty="0"/>
              <a:t> </a:t>
            </a:r>
            <a:r>
              <a:rPr lang="en-US" altLang="zh-CN" dirty="0" smtClean="0"/>
              <a:t>555</a:t>
            </a:r>
            <a:endParaRPr lang="zh-CN" altLang="en-US" dirty="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690242"/>
              </p:ext>
            </p:extLst>
          </p:nvPr>
        </p:nvGraphicFramePr>
        <p:xfrm>
          <a:off x="7719690" y="5290893"/>
          <a:ext cx="1854657" cy="1360990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415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74396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丁文慧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贾慧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邢璐瑶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0918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何欣彦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95" y="1165256"/>
            <a:ext cx="2790369" cy="35500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738" y="1165256"/>
            <a:ext cx="2858579" cy="35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2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85832" y="85593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存在问题宿舍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44" y="1263060"/>
            <a:ext cx="3642733" cy="2732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14400" y="4650607"/>
            <a:ext cx="258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存在问题：私拉电线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541929" y="4138192"/>
            <a:ext cx="225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zh-CN" altLang="en-US" dirty="0" smtClean="0"/>
              <a:t>二</a:t>
            </a:r>
            <a:r>
              <a:rPr lang="en-US" altLang="zh-CN" dirty="0"/>
              <a:t> </a:t>
            </a:r>
            <a:r>
              <a:rPr lang="en-US" altLang="zh-CN" dirty="0" smtClean="0"/>
              <a:t>125</a:t>
            </a:r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92844"/>
              </p:ext>
            </p:extLst>
          </p:nvPr>
        </p:nvGraphicFramePr>
        <p:xfrm>
          <a:off x="1277988" y="5163021"/>
          <a:ext cx="1854657" cy="1378044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6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杨丽娟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李春杰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李倩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董丽娟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None/>
                      </a:pPr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47" y="1157781"/>
            <a:ext cx="3783106" cy="283732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637929" y="4281275"/>
            <a:ext cx="184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研</a:t>
            </a:r>
            <a:r>
              <a:rPr lang="zh-CN" altLang="en-US" dirty="0" smtClean="0"/>
              <a:t>二</a:t>
            </a:r>
            <a:r>
              <a:rPr lang="en-US" altLang="zh-CN" dirty="0"/>
              <a:t> </a:t>
            </a:r>
            <a:r>
              <a:rPr lang="en-US" altLang="zh-CN" dirty="0" smtClean="0"/>
              <a:t>118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297269" y="4726755"/>
            <a:ext cx="2528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存在问题：阳台未收拾</a:t>
            </a:r>
            <a:endParaRPr lang="zh-CN" altLang="en-US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291651"/>
              </p:ext>
            </p:extLst>
          </p:nvPr>
        </p:nvGraphicFramePr>
        <p:xfrm>
          <a:off x="7454670" y="5172235"/>
          <a:ext cx="1854657" cy="1378044"/>
        </p:xfrm>
        <a:graphic>
          <a:graphicData uri="http://schemas.openxmlformats.org/drawingml/2006/table">
            <a:tbl>
              <a:tblPr/>
              <a:tblGrid>
                <a:gridCol w="1047336">
                  <a:extLst>
                    <a:ext uri="{9D8B030D-6E8A-4147-A177-3AD203B41FA5}">
                      <a16:colId xmlns:a16="http://schemas.microsoft.com/office/drawing/2014/main" val="600314857"/>
                    </a:ext>
                  </a:extLst>
                </a:gridCol>
                <a:gridCol w="807321">
                  <a:extLst>
                    <a:ext uri="{9D8B030D-6E8A-4147-A177-3AD203B41FA5}">
                      <a16:colId xmlns:a16="http://schemas.microsoft.com/office/drawing/2014/main" val="2392434269"/>
                    </a:ext>
                  </a:extLst>
                </a:gridCol>
              </a:tblGrid>
              <a:tr h="260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姓名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宋体" charset="0"/>
                          <a:cs typeface="宋体" charset="0"/>
                        </a:rPr>
                        <a:t>性别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宋体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02832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王红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119458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杨媛媛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918609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邓妍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849703"/>
                  </a:ext>
                </a:extLst>
              </a:tr>
              <a:tr h="2835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赵菲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kern="1200" dirty="0">
                          <a:solidFill>
                            <a:srgbClr val="000000"/>
                          </a:solidFill>
                          <a:latin typeface="宋体" charset="0"/>
                          <a:ea typeface="+mn-ea"/>
                          <a:cs typeface="宋体" charset="0"/>
                        </a:rPr>
                        <a:t>女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388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84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84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Tw Cen MT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7053</TotalTime>
  <Words>421</Words>
  <Application>Microsoft Office PowerPoint</Application>
  <PresentationFormat>宽屏</PresentationFormat>
  <Paragraphs>247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华文仿宋</vt:lpstr>
      <vt:lpstr>宋体</vt:lpstr>
      <vt:lpstr>微软雅黑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666</cp:lastModifiedBy>
  <cp:revision>1795</cp:revision>
  <dcterms:created xsi:type="dcterms:W3CDTF">2022-11-12T13:19:21Z</dcterms:created>
  <dcterms:modified xsi:type="dcterms:W3CDTF">2023-11-01T06:10:25Z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2052-3.8.1.6116</vt:lpwstr>
  </property>
  <property fmtid="{D5CDD505-2E9C-101B-9397-08002B2CF9AE}" pid="3" name="KSORubyTemplateID">
    <vt:lpwstr>8</vt:lpwstr>
  </property>
</Properties>
</file>